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4"/>
  </p:sldMasterIdLst>
  <p:notesMasterIdLst>
    <p:notesMasterId r:id="rId15"/>
  </p:notesMasterIdLst>
  <p:handoutMasterIdLst>
    <p:handoutMasterId r:id="rId16"/>
  </p:handoutMasterIdLst>
  <p:sldIdLst>
    <p:sldId id="338" r:id="rId5"/>
    <p:sldId id="305" r:id="rId6"/>
    <p:sldId id="265" r:id="rId7"/>
    <p:sldId id="317" r:id="rId8"/>
    <p:sldId id="346" r:id="rId9"/>
    <p:sldId id="292" r:id="rId10"/>
    <p:sldId id="347" r:id="rId11"/>
    <p:sldId id="348" r:id="rId12"/>
    <p:sldId id="349" r:id="rId13"/>
    <p:sldId id="34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95"/>
    <a:srgbClr val="F2EEE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1" autoAdjust="0"/>
    <p:restoredTop sz="92000" autoAdjust="0"/>
  </p:normalViewPr>
  <p:slideViewPr>
    <p:cSldViewPr snapToGrid="0">
      <p:cViewPr varScale="1">
        <p:scale>
          <a:sx n="51" d="100"/>
          <a:sy n="51" d="100"/>
        </p:scale>
        <p:origin x="355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899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5CBAF7-4EC4-45BF-A8D8-0FE9616469B1}" type="doc">
      <dgm:prSet loTypeId="urn:microsoft.com/office/officeart/2005/8/layout/hProcess6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D54074E-5778-40ED-B918-5855C6638190}">
      <dgm:prSet/>
      <dgm:spPr/>
      <dgm:t>
        <a:bodyPr/>
        <a:lstStyle/>
        <a:p>
          <a:r>
            <a:rPr lang="en-US"/>
            <a:t>Agenda Item #1</a:t>
          </a:r>
        </a:p>
      </dgm:t>
    </dgm:pt>
    <dgm:pt modelId="{9CFE4D0B-2B5D-4D5A-8432-E9D90DFAD574}" type="parTrans" cxnId="{77763549-9C1E-4452-809F-04FE1BF6FBF3}">
      <dgm:prSet/>
      <dgm:spPr/>
      <dgm:t>
        <a:bodyPr/>
        <a:lstStyle/>
        <a:p>
          <a:endParaRPr lang="en-US"/>
        </a:p>
      </dgm:t>
    </dgm:pt>
    <dgm:pt modelId="{57D3ABDE-B893-4438-950C-FE4445222925}" type="sibTrans" cxnId="{77763549-9C1E-4452-809F-04FE1BF6FBF3}">
      <dgm:prSet/>
      <dgm:spPr/>
      <dgm:t>
        <a:bodyPr/>
        <a:lstStyle/>
        <a:p>
          <a:endParaRPr lang="en-US"/>
        </a:p>
      </dgm:t>
    </dgm:pt>
    <dgm:pt modelId="{D6FA6FD7-56E3-48C9-B70A-DCF82DDC79AC}">
      <dgm:prSet/>
      <dgm:spPr/>
      <dgm:t>
        <a:bodyPr/>
        <a:lstStyle/>
        <a:p>
          <a:r>
            <a:rPr lang="en-US" dirty="0"/>
            <a:t>Motivation</a:t>
          </a:r>
        </a:p>
      </dgm:t>
    </dgm:pt>
    <dgm:pt modelId="{883E00EC-B738-4C94-A180-24D09FC7F7E5}" type="parTrans" cxnId="{3D9F51FA-E1AA-4350-9A9D-24C776503FAC}">
      <dgm:prSet/>
      <dgm:spPr/>
      <dgm:t>
        <a:bodyPr/>
        <a:lstStyle/>
        <a:p>
          <a:endParaRPr lang="en-US"/>
        </a:p>
      </dgm:t>
    </dgm:pt>
    <dgm:pt modelId="{38BB669A-E946-4950-ACEF-32DAB2052FF2}" type="sibTrans" cxnId="{3D9F51FA-E1AA-4350-9A9D-24C776503FAC}">
      <dgm:prSet/>
      <dgm:spPr/>
      <dgm:t>
        <a:bodyPr/>
        <a:lstStyle/>
        <a:p>
          <a:endParaRPr lang="en-US"/>
        </a:p>
      </dgm:t>
    </dgm:pt>
    <dgm:pt modelId="{FAF9EC6D-E7FA-430A-A076-E3423814D73F}">
      <dgm:prSet/>
      <dgm:spPr/>
      <dgm:t>
        <a:bodyPr/>
        <a:lstStyle/>
        <a:p>
          <a:r>
            <a:rPr lang="en-US"/>
            <a:t>Agenda Item #2</a:t>
          </a:r>
        </a:p>
      </dgm:t>
    </dgm:pt>
    <dgm:pt modelId="{DB90C6C5-3FBD-4647-A6D2-5FC90C8BD031}" type="parTrans" cxnId="{8E461276-EB14-40BB-B5A8-81E7A8FC6EBE}">
      <dgm:prSet/>
      <dgm:spPr/>
      <dgm:t>
        <a:bodyPr/>
        <a:lstStyle/>
        <a:p>
          <a:endParaRPr lang="en-US"/>
        </a:p>
      </dgm:t>
    </dgm:pt>
    <dgm:pt modelId="{1EF99D4B-0C3F-4475-8A86-95F158EB2626}" type="sibTrans" cxnId="{8E461276-EB14-40BB-B5A8-81E7A8FC6EBE}">
      <dgm:prSet/>
      <dgm:spPr/>
      <dgm:t>
        <a:bodyPr/>
        <a:lstStyle/>
        <a:p>
          <a:endParaRPr lang="en-US"/>
        </a:p>
      </dgm:t>
    </dgm:pt>
    <dgm:pt modelId="{1CD9356C-6E4A-45E3-A3A4-8E9B9678DDAA}">
      <dgm:prSet/>
      <dgm:spPr/>
      <dgm:t>
        <a:bodyPr/>
        <a:lstStyle/>
        <a:p>
          <a:r>
            <a:rPr lang="en-US" dirty="0"/>
            <a:t>Main Methods Used</a:t>
          </a:r>
        </a:p>
      </dgm:t>
    </dgm:pt>
    <dgm:pt modelId="{3422D2E0-7A80-47E0-A4E6-59CA04F140FA}" type="parTrans" cxnId="{AA8E112C-B1AA-4310-AB84-C66660D924C6}">
      <dgm:prSet/>
      <dgm:spPr/>
      <dgm:t>
        <a:bodyPr/>
        <a:lstStyle/>
        <a:p>
          <a:endParaRPr lang="en-US"/>
        </a:p>
      </dgm:t>
    </dgm:pt>
    <dgm:pt modelId="{6A799AB4-FEB9-418E-A40D-9136D8C56AB6}" type="sibTrans" cxnId="{AA8E112C-B1AA-4310-AB84-C66660D924C6}">
      <dgm:prSet/>
      <dgm:spPr/>
      <dgm:t>
        <a:bodyPr/>
        <a:lstStyle/>
        <a:p>
          <a:endParaRPr lang="en-US"/>
        </a:p>
      </dgm:t>
    </dgm:pt>
    <dgm:pt modelId="{4C9E3257-802B-40A2-833C-4AB0CAE76877}">
      <dgm:prSet/>
      <dgm:spPr/>
      <dgm:t>
        <a:bodyPr/>
        <a:lstStyle/>
        <a:p>
          <a:r>
            <a:rPr lang="en-US"/>
            <a:t>Agenda Item #3</a:t>
          </a:r>
        </a:p>
      </dgm:t>
    </dgm:pt>
    <dgm:pt modelId="{8FEE9560-D3F0-42E6-86DC-4AFE09279038}" type="parTrans" cxnId="{3B32C7EB-AD6D-4589-94B3-6D14915A9233}">
      <dgm:prSet/>
      <dgm:spPr/>
      <dgm:t>
        <a:bodyPr/>
        <a:lstStyle/>
        <a:p>
          <a:endParaRPr lang="en-US"/>
        </a:p>
      </dgm:t>
    </dgm:pt>
    <dgm:pt modelId="{CE14F6CA-7DC4-4ABD-8212-C76053C80FCD}" type="sibTrans" cxnId="{3B32C7EB-AD6D-4589-94B3-6D14915A9233}">
      <dgm:prSet/>
      <dgm:spPr/>
      <dgm:t>
        <a:bodyPr/>
        <a:lstStyle/>
        <a:p>
          <a:endParaRPr lang="en-US"/>
        </a:p>
      </dgm:t>
    </dgm:pt>
    <dgm:pt modelId="{F10FBBF0-0BD5-4A0C-B120-F9762FAA5E31}">
      <dgm:prSet/>
      <dgm:spPr/>
      <dgm:t>
        <a:bodyPr/>
        <a:lstStyle/>
        <a:p>
          <a:r>
            <a:rPr lang="en-US"/>
            <a:t>The OOP Fundamentals</a:t>
          </a:r>
        </a:p>
      </dgm:t>
    </dgm:pt>
    <dgm:pt modelId="{4591E8A4-57B9-47B4-B15C-3A5D48BCAC22}" type="parTrans" cxnId="{552C4A9D-DE23-4E8D-B773-030AB652F4CF}">
      <dgm:prSet/>
      <dgm:spPr/>
      <dgm:t>
        <a:bodyPr/>
        <a:lstStyle/>
        <a:p>
          <a:endParaRPr lang="en-US"/>
        </a:p>
      </dgm:t>
    </dgm:pt>
    <dgm:pt modelId="{EE04E691-BF58-4052-9A59-1613B7947861}" type="sibTrans" cxnId="{552C4A9D-DE23-4E8D-B773-030AB652F4CF}">
      <dgm:prSet/>
      <dgm:spPr/>
      <dgm:t>
        <a:bodyPr/>
        <a:lstStyle/>
        <a:p>
          <a:endParaRPr lang="en-US"/>
        </a:p>
      </dgm:t>
    </dgm:pt>
    <dgm:pt modelId="{C7A500EF-14DE-44CB-B231-0F2722AE89BB}">
      <dgm:prSet/>
      <dgm:spPr/>
      <dgm:t>
        <a:bodyPr/>
        <a:lstStyle/>
        <a:p>
          <a:r>
            <a:rPr lang="en-US"/>
            <a:t>Agenda Item #4</a:t>
          </a:r>
        </a:p>
      </dgm:t>
    </dgm:pt>
    <dgm:pt modelId="{2DAEB89A-DD0B-4FA6-B657-A93A9D97D713}" type="parTrans" cxnId="{AE14EDA7-3946-4418-A3EF-36D5F94FBDB9}">
      <dgm:prSet/>
      <dgm:spPr/>
      <dgm:t>
        <a:bodyPr/>
        <a:lstStyle/>
        <a:p>
          <a:endParaRPr lang="en-US"/>
        </a:p>
      </dgm:t>
    </dgm:pt>
    <dgm:pt modelId="{AB5060F6-7337-47AD-9B8A-99565E2B9CE2}" type="sibTrans" cxnId="{AE14EDA7-3946-4418-A3EF-36D5F94FBDB9}">
      <dgm:prSet/>
      <dgm:spPr/>
      <dgm:t>
        <a:bodyPr/>
        <a:lstStyle/>
        <a:p>
          <a:endParaRPr lang="en-US"/>
        </a:p>
      </dgm:t>
    </dgm:pt>
    <dgm:pt modelId="{A2C2354A-89F4-4AE9-888A-DB1DFD7C2B68}">
      <dgm:prSet/>
      <dgm:spPr/>
      <dgm:t>
        <a:bodyPr/>
        <a:lstStyle/>
        <a:p>
          <a:r>
            <a:rPr lang="en-US"/>
            <a:t>Images and Demo</a:t>
          </a:r>
        </a:p>
      </dgm:t>
    </dgm:pt>
    <dgm:pt modelId="{146B5608-32DE-486A-9837-99CA03485478}" type="parTrans" cxnId="{DC3EFA8D-3223-4671-B410-7BCA824A4301}">
      <dgm:prSet/>
      <dgm:spPr/>
      <dgm:t>
        <a:bodyPr/>
        <a:lstStyle/>
        <a:p>
          <a:endParaRPr lang="en-US"/>
        </a:p>
      </dgm:t>
    </dgm:pt>
    <dgm:pt modelId="{67C3E32F-9019-4D9C-A5B0-B508CFBAE7BD}" type="sibTrans" cxnId="{DC3EFA8D-3223-4671-B410-7BCA824A4301}">
      <dgm:prSet/>
      <dgm:spPr/>
      <dgm:t>
        <a:bodyPr/>
        <a:lstStyle/>
        <a:p>
          <a:endParaRPr lang="en-US"/>
        </a:p>
      </dgm:t>
    </dgm:pt>
    <dgm:pt modelId="{195BDBF4-D041-484C-A9F8-297503CF3C8F}" type="pres">
      <dgm:prSet presAssocID="{5D5CBAF7-4EC4-45BF-A8D8-0FE9616469B1}" presName="theList" presStyleCnt="0">
        <dgm:presLayoutVars>
          <dgm:dir/>
          <dgm:animLvl val="lvl"/>
          <dgm:resizeHandles val="exact"/>
        </dgm:presLayoutVars>
      </dgm:prSet>
      <dgm:spPr/>
    </dgm:pt>
    <dgm:pt modelId="{D37F439B-F8A5-4B2D-AE3F-31ACD03EB563}" type="pres">
      <dgm:prSet presAssocID="{3D54074E-5778-40ED-B918-5855C6638190}" presName="compNode" presStyleCnt="0"/>
      <dgm:spPr/>
    </dgm:pt>
    <dgm:pt modelId="{6C86CF7E-60C2-40A6-88A4-7097D48116C2}" type="pres">
      <dgm:prSet presAssocID="{3D54074E-5778-40ED-B918-5855C6638190}" presName="noGeometry" presStyleCnt="0"/>
      <dgm:spPr/>
    </dgm:pt>
    <dgm:pt modelId="{3C0718C1-7A3E-4338-97A6-49897B6EFA70}" type="pres">
      <dgm:prSet presAssocID="{3D54074E-5778-40ED-B918-5855C6638190}" presName="childTextVisible" presStyleLbl="bgAccFollowNode1" presStyleIdx="0" presStyleCnt="4">
        <dgm:presLayoutVars>
          <dgm:bulletEnabled val="1"/>
        </dgm:presLayoutVars>
      </dgm:prSet>
      <dgm:spPr/>
    </dgm:pt>
    <dgm:pt modelId="{A5DED0E5-0905-4514-8558-7E7B615C9A1B}" type="pres">
      <dgm:prSet presAssocID="{3D54074E-5778-40ED-B918-5855C6638190}" presName="childTextHidden" presStyleLbl="bgAccFollowNode1" presStyleIdx="0" presStyleCnt="4"/>
      <dgm:spPr/>
    </dgm:pt>
    <dgm:pt modelId="{A402FB14-4DD4-447A-B0E4-C1851D940A0F}" type="pres">
      <dgm:prSet presAssocID="{3D54074E-5778-40ED-B918-5855C663819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85573C6A-FF18-49FD-B26E-B94CA622F6C4}" type="pres">
      <dgm:prSet presAssocID="{3D54074E-5778-40ED-B918-5855C6638190}" presName="aSpace" presStyleCnt="0"/>
      <dgm:spPr/>
    </dgm:pt>
    <dgm:pt modelId="{F743D286-F302-4B83-8BBC-60944E65ED9D}" type="pres">
      <dgm:prSet presAssocID="{FAF9EC6D-E7FA-430A-A076-E3423814D73F}" presName="compNode" presStyleCnt="0"/>
      <dgm:spPr/>
    </dgm:pt>
    <dgm:pt modelId="{9DD71EBB-60AA-4B30-B7D5-0E85633D1F9C}" type="pres">
      <dgm:prSet presAssocID="{FAF9EC6D-E7FA-430A-A076-E3423814D73F}" presName="noGeometry" presStyleCnt="0"/>
      <dgm:spPr/>
    </dgm:pt>
    <dgm:pt modelId="{2A118FBD-C5D9-4849-A2FF-87417C5F44A9}" type="pres">
      <dgm:prSet presAssocID="{FAF9EC6D-E7FA-430A-A076-E3423814D73F}" presName="childTextVisible" presStyleLbl="bgAccFollowNode1" presStyleIdx="1" presStyleCnt="4">
        <dgm:presLayoutVars>
          <dgm:bulletEnabled val="1"/>
        </dgm:presLayoutVars>
      </dgm:prSet>
      <dgm:spPr/>
    </dgm:pt>
    <dgm:pt modelId="{99533B68-B593-40CC-9E0F-2A7884CB59D8}" type="pres">
      <dgm:prSet presAssocID="{FAF9EC6D-E7FA-430A-A076-E3423814D73F}" presName="childTextHidden" presStyleLbl="bgAccFollowNode1" presStyleIdx="1" presStyleCnt="4"/>
      <dgm:spPr/>
    </dgm:pt>
    <dgm:pt modelId="{4EB96A04-145C-400E-B2A1-A305447CFCFD}" type="pres">
      <dgm:prSet presAssocID="{FAF9EC6D-E7FA-430A-A076-E3423814D73F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3B01C47C-C6BF-4E83-808A-A97C81E6D5B2}" type="pres">
      <dgm:prSet presAssocID="{FAF9EC6D-E7FA-430A-A076-E3423814D73F}" presName="aSpace" presStyleCnt="0"/>
      <dgm:spPr/>
    </dgm:pt>
    <dgm:pt modelId="{60BA75DF-125C-427C-BADF-E1676B356C63}" type="pres">
      <dgm:prSet presAssocID="{4C9E3257-802B-40A2-833C-4AB0CAE76877}" presName="compNode" presStyleCnt="0"/>
      <dgm:spPr/>
    </dgm:pt>
    <dgm:pt modelId="{0D205D58-D515-4066-891E-6E714D09D521}" type="pres">
      <dgm:prSet presAssocID="{4C9E3257-802B-40A2-833C-4AB0CAE76877}" presName="noGeometry" presStyleCnt="0"/>
      <dgm:spPr/>
    </dgm:pt>
    <dgm:pt modelId="{C7C0B166-BA7C-4026-B7CC-AFDF4AE45307}" type="pres">
      <dgm:prSet presAssocID="{4C9E3257-802B-40A2-833C-4AB0CAE76877}" presName="childTextVisible" presStyleLbl="bgAccFollowNode1" presStyleIdx="2" presStyleCnt="4">
        <dgm:presLayoutVars>
          <dgm:bulletEnabled val="1"/>
        </dgm:presLayoutVars>
      </dgm:prSet>
      <dgm:spPr/>
    </dgm:pt>
    <dgm:pt modelId="{7CEA46FE-E81B-4F99-B859-A94677DBC174}" type="pres">
      <dgm:prSet presAssocID="{4C9E3257-802B-40A2-833C-4AB0CAE76877}" presName="childTextHidden" presStyleLbl="bgAccFollowNode1" presStyleIdx="2" presStyleCnt="4"/>
      <dgm:spPr/>
    </dgm:pt>
    <dgm:pt modelId="{290500D3-7466-460D-8B52-3F353E0D6C7E}" type="pres">
      <dgm:prSet presAssocID="{4C9E3257-802B-40A2-833C-4AB0CAE7687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15E1272E-AE83-4699-9E81-C24C4F2C82F4}" type="pres">
      <dgm:prSet presAssocID="{4C9E3257-802B-40A2-833C-4AB0CAE76877}" presName="aSpace" presStyleCnt="0"/>
      <dgm:spPr/>
    </dgm:pt>
    <dgm:pt modelId="{D49B21DE-E269-4984-9AFD-11386096BA1C}" type="pres">
      <dgm:prSet presAssocID="{C7A500EF-14DE-44CB-B231-0F2722AE89BB}" presName="compNode" presStyleCnt="0"/>
      <dgm:spPr/>
    </dgm:pt>
    <dgm:pt modelId="{2B167A3E-DB96-4729-A444-15D31A6AB353}" type="pres">
      <dgm:prSet presAssocID="{C7A500EF-14DE-44CB-B231-0F2722AE89BB}" presName="noGeometry" presStyleCnt="0"/>
      <dgm:spPr/>
    </dgm:pt>
    <dgm:pt modelId="{2424E6CA-DA57-4593-9E7E-83939AE4401A}" type="pres">
      <dgm:prSet presAssocID="{C7A500EF-14DE-44CB-B231-0F2722AE89BB}" presName="childTextVisible" presStyleLbl="bgAccFollowNode1" presStyleIdx="3" presStyleCnt="4">
        <dgm:presLayoutVars>
          <dgm:bulletEnabled val="1"/>
        </dgm:presLayoutVars>
      </dgm:prSet>
      <dgm:spPr/>
    </dgm:pt>
    <dgm:pt modelId="{F6F723F0-C11C-48DA-BBBC-649F946BDC64}" type="pres">
      <dgm:prSet presAssocID="{C7A500EF-14DE-44CB-B231-0F2722AE89BB}" presName="childTextHidden" presStyleLbl="bgAccFollowNode1" presStyleIdx="3" presStyleCnt="4"/>
      <dgm:spPr/>
    </dgm:pt>
    <dgm:pt modelId="{E372D8A9-BBC1-4514-9BA9-E4D6425F8541}" type="pres">
      <dgm:prSet presAssocID="{C7A500EF-14DE-44CB-B231-0F2722AE89BB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FEC31F11-3A0A-4DD4-8790-6916EC568F49}" type="presOf" srcId="{F10FBBF0-0BD5-4A0C-B120-F9762FAA5E31}" destId="{7CEA46FE-E81B-4F99-B859-A94677DBC174}" srcOrd="1" destOrd="0" presId="urn:microsoft.com/office/officeart/2005/8/layout/hProcess6"/>
    <dgm:cxn modelId="{40097812-A7A2-4CE6-AFCB-50469E8C6154}" type="presOf" srcId="{FAF9EC6D-E7FA-430A-A076-E3423814D73F}" destId="{4EB96A04-145C-400E-B2A1-A305447CFCFD}" srcOrd="0" destOrd="0" presId="urn:microsoft.com/office/officeart/2005/8/layout/hProcess6"/>
    <dgm:cxn modelId="{EB9DC41E-9F24-49A4-B27E-A1C4A5E2BA87}" type="presOf" srcId="{A2C2354A-89F4-4AE9-888A-DB1DFD7C2B68}" destId="{2424E6CA-DA57-4593-9E7E-83939AE4401A}" srcOrd="0" destOrd="0" presId="urn:microsoft.com/office/officeart/2005/8/layout/hProcess6"/>
    <dgm:cxn modelId="{AA8E112C-B1AA-4310-AB84-C66660D924C6}" srcId="{FAF9EC6D-E7FA-430A-A076-E3423814D73F}" destId="{1CD9356C-6E4A-45E3-A3A4-8E9B9678DDAA}" srcOrd="0" destOrd="0" parTransId="{3422D2E0-7A80-47E0-A4E6-59CA04F140FA}" sibTransId="{6A799AB4-FEB9-418E-A40D-9136D8C56AB6}"/>
    <dgm:cxn modelId="{BBE2C535-F343-415D-A28B-F696818EB85D}" type="presOf" srcId="{F10FBBF0-0BD5-4A0C-B120-F9762FAA5E31}" destId="{C7C0B166-BA7C-4026-B7CC-AFDF4AE45307}" srcOrd="0" destOrd="0" presId="urn:microsoft.com/office/officeart/2005/8/layout/hProcess6"/>
    <dgm:cxn modelId="{3A867B5D-D4FB-414B-B870-6310381C5A21}" type="presOf" srcId="{D6FA6FD7-56E3-48C9-B70A-DCF82DDC79AC}" destId="{3C0718C1-7A3E-4338-97A6-49897B6EFA70}" srcOrd="0" destOrd="0" presId="urn:microsoft.com/office/officeart/2005/8/layout/hProcess6"/>
    <dgm:cxn modelId="{77763549-9C1E-4452-809F-04FE1BF6FBF3}" srcId="{5D5CBAF7-4EC4-45BF-A8D8-0FE9616469B1}" destId="{3D54074E-5778-40ED-B918-5855C6638190}" srcOrd="0" destOrd="0" parTransId="{9CFE4D0B-2B5D-4D5A-8432-E9D90DFAD574}" sibTransId="{57D3ABDE-B893-4438-950C-FE4445222925}"/>
    <dgm:cxn modelId="{AAED834D-7CBD-4122-AA6C-1D3937E2218C}" type="presOf" srcId="{1CD9356C-6E4A-45E3-A3A4-8E9B9678DDAA}" destId="{99533B68-B593-40CC-9E0F-2A7884CB59D8}" srcOrd="1" destOrd="0" presId="urn:microsoft.com/office/officeart/2005/8/layout/hProcess6"/>
    <dgm:cxn modelId="{2B8F3D6E-9EEB-41F3-988F-B6D048F11A81}" type="presOf" srcId="{4C9E3257-802B-40A2-833C-4AB0CAE76877}" destId="{290500D3-7466-460D-8B52-3F353E0D6C7E}" srcOrd="0" destOrd="0" presId="urn:microsoft.com/office/officeart/2005/8/layout/hProcess6"/>
    <dgm:cxn modelId="{7B0E2073-A0F0-48B9-99C3-750AF9FB44AB}" type="presOf" srcId="{3D54074E-5778-40ED-B918-5855C6638190}" destId="{A402FB14-4DD4-447A-B0E4-C1851D940A0F}" srcOrd="0" destOrd="0" presId="urn:microsoft.com/office/officeart/2005/8/layout/hProcess6"/>
    <dgm:cxn modelId="{8E461276-EB14-40BB-B5A8-81E7A8FC6EBE}" srcId="{5D5CBAF7-4EC4-45BF-A8D8-0FE9616469B1}" destId="{FAF9EC6D-E7FA-430A-A076-E3423814D73F}" srcOrd="1" destOrd="0" parTransId="{DB90C6C5-3FBD-4647-A6D2-5FC90C8BD031}" sibTransId="{1EF99D4B-0C3F-4475-8A86-95F158EB2626}"/>
    <dgm:cxn modelId="{A49B408C-1500-4867-A0B3-EAC3E88D38CE}" type="presOf" srcId="{1CD9356C-6E4A-45E3-A3A4-8E9B9678DDAA}" destId="{2A118FBD-C5D9-4849-A2FF-87417C5F44A9}" srcOrd="0" destOrd="0" presId="urn:microsoft.com/office/officeart/2005/8/layout/hProcess6"/>
    <dgm:cxn modelId="{DC3EFA8D-3223-4671-B410-7BCA824A4301}" srcId="{C7A500EF-14DE-44CB-B231-0F2722AE89BB}" destId="{A2C2354A-89F4-4AE9-888A-DB1DFD7C2B68}" srcOrd="0" destOrd="0" parTransId="{146B5608-32DE-486A-9837-99CA03485478}" sibTransId="{67C3E32F-9019-4D9C-A5B0-B508CFBAE7BD}"/>
    <dgm:cxn modelId="{1335CE94-18F9-4E4B-B18D-436CC014169E}" type="presOf" srcId="{C7A500EF-14DE-44CB-B231-0F2722AE89BB}" destId="{E372D8A9-BBC1-4514-9BA9-E4D6425F8541}" srcOrd="0" destOrd="0" presId="urn:microsoft.com/office/officeart/2005/8/layout/hProcess6"/>
    <dgm:cxn modelId="{61C52F9D-DDED-47DC-865D-05F985500E83}" type="presOf" srcId="{5D5CBAF7-4EC4-45BF-A8D8-0FE9616469B1}" destId="{195BDBF4-D041-484C-A9F8-297503CF3C8F}" srcOrd="0" destOrd="0" presId="urn:microsoft.com/office/officeart/2005/8/layout/hProcess6"/>
    <dgm:cxn modelId="{552C4A9D-DE23-4E8D-B773-030AB652F4CF}" srcId="{4C9E3257-802B-40A2-833C-4AB0CAE76877}" destId="{F10FBBF0-0BD5-4A0C-B120-F9762FAA5E31}" srcOrd="0" destOrd="0" parTransId="{4591E8A4-57B9-47B4-B15C-3A5D48BCAC22}" sibTransId="{EE04E691-BF58-4052-9A59-1613B7947861}"/>
    <dgm:cxn modelId="{01A1E6A6-5622-4A93-9DF1-4DF1D5328AF6}" type="presOf" srcId="{D6FA6FD7-56E3-48C9-B70A-DCF82DDC79AC}" destId="{A5DED0E5-0905-4514-8558-7E7B615C9A1B}" srcOrd="1" destOrd="0" presId="urn:microsoft.com/office/officeart/2005/8/layout/hProcess6"/>
    <dgm:cxn modelId="{AE14EDA7-3946-4418-A3EF-36D5F94FBDB9}" srcId="{5D5CBAF7-4EC4-45BF-A8D8-0FE9616469B1}" destId="{C7A500EF-14DE-44CB-B231-0F2722AE89BB}" srcOrd="3" destOrd="0" parTransId="{2DAEB89A-DD0B-4FA6-B657-A93A9D97D713}" sibTransId="{AB5060F6-7337-47AD-9B8A-99565E2B9CE2}"/>
    <dgm:cxn modelId="{3B32C7EB-AD6D-4589-94B3-6D14915A9233}" srcId="{5D5CBAF7-4EC4-45BF-A8D8-0FE9616469B1}" destId="{4C9E3257-802B-40A2-833C-4AB0CAE76877}" srcOrd="2" destOrd="0" parTransId="{8FEE9560-D3F0-42E6-86DC-4AFE09279038}" sibTransId="{CE14F6CA-7DC4-4ABD-8212-C76053C80FCD}"/>
    <dgm:cxn modelId="{3D9F51FA-E1AA-4350-9A9D-24C776503FAC}" srcId="{3D54074E-5778-40ED-B918-5855C6638190}" destId="{D6FA6FD7-56E3-48C9-B70A-DCF82DDC79AC}" srcOrd="0" destOrd="0" parTransId="{883E00EC-B738-4C94-A180-24D09FC7F7E5}" sibTransId="{38BB669A-E946-4950-ACEF-32DAB2052FF2}"/>
    <dgm:cxn modelId="{2B46E5FD-20E4-4F81-A714-349B767CBF90}" type="presOf" srcId="{A2C2354A-89F4-4AE9-888A-DB1DFD7C2B68}" destId="{F6F723F0-C11C-48DA-BBBC-649F946BDC64}" srcOrd="1" destOrd="0" presId="urn:microsoft.com/office/officeart/2005/8/layout/hProcess6"/>
    <dgm:cxn modelId="{752E43FB-342A-4324-8A86-BB43734A556A}" type="presParOf" srcId="{195BDBF4-D041-484C-A9F8-297503CF3C8F}" destId="{D37F439B-F8A5-4B2D-AE3F-31ACD03EB563}" srcOrd="0" destOrd="0" presId="urn:microsoft.com/office/officeart/2005/8/layout/hProcess6"/>
    <dgm:cxn modelId="{EB5B88DB-1B42-45F6-A123-5AC68FB44002}" type="presParOf" srcId="{D37F439B-F8A5-4B2D-AE3F-31ACD03EB563}" destId="{6C86CF7E-60C2-40A6-88A4-7097D48116C2}" srcOrd="0" destOrd="0" presId="urn:microsoft.com/office/officeart/2005/8/layout/hProcess6"/>
    <dgm:cxn modelId="{ACA3F0FD-8E67-4530-84C3-3462F15AFF51}" type="presParOf" srcId="{D37F439B-F8A5-4B2D-AE3F-31ACD03EB563}" destId="{3C0718C1-7A3E-4338-97A6-49897B6EFA70}" srcOrd="1" destOrd="0" presId="urn:microsoft.com/office/officeart/2005/8/layout/hProcess6"/>
    <dgm:cxn modelId="{57767815-3E8C-4B40-AC3D-D08CB5D9EFF4}" type="presParOf" srcId="{D37F439B-F8A5-4B2D-AE3F-31ACD03EB563}" destId="{A5DED0E5-0905-4514-8558-7E7B615C9A1B}" srcOrd="2" destOrd="0" presId="urn:microsoft.com/office/officeart/2005/8/layout/hProcess6"/>
    <dgm:cxn modelId="{DB0B5296-5664-405D-8B24-5ADAA1D57156}" type="presParOf" srcId="{D37F439B-F8A5-4B2D-AE3F-31ACD03EB563}" destId="{A402FB14-4DD4-447A-B0E4-C1851D940A0F}" srcOrd="3" destOrd="0" presId="urn:microsoft.com/office/officeart/2005/8/layout/hProcess6"/>
    <dgm:cxn modelId="{561650B1-2916-45B0-9C5F-A601E81E3BD6}" type="presParOf" srcId="{195BDBF4-D041-484C-A9F8-297503CF3C8F}" destId="{85573C6A-FF18-49FD-B26E-B94CA622F6C4}" srcOrd="1" destOrd="0" presId="urn:microsoft.com/office/officeart/2005/8/layout/hProcess6"/>
    <dgm:cxn modelId="{C63E2E45-B87C-4A00-8AEC-9192DEEC1EC9}" type="presParOf" srcId="{195BDBF4-D041-484C-A9F8-297503CF3C8F}" destId="{F743D286-F302-4B83-8BBC-60944E65ED9D}" srcOrd="2" destOrd="0" presId="urn:microsoft.com/office/officeart/2005/8/layout/hProcess6"/>
    <dgm:cxn modelId="{E461710E-2008-4256-BC22-D3E9519C3010}" type="presParOf" srcId="{F743D286-F302-4B83-8BBC-60944E65ED9D}" destId="{9DD71EBB-60AA-4B30-B7D5-0E85633D1F9C}" srcOrd="0" destOrd="0" presId="urn:microsoft.com/office/officeart/2005/8/layout/hProcess6"/>
    <dgm:cxn modelId="{F0DC2A5E-0A03-4800-80D6-595BED22FE58}" type="presParOf" srcId="{F743D286-F302-4B83-8BBC-60944E65ED9D}" destId="{2A118FBD-C5D9-4849-A2FF-87417C5F44A9}" srcOrd="1" destOrd="0" presId="urn:microsoft.com/office/officeart/2005/8/layout/hProcess6"/>
    <dgm:cxn modelId="{E359917F-65F0-4F71-84FE-B0B48D8C9517}" type="presParOf" srcId="{F743D286-F302-4B83-8BBC-60944E65ED9D}" destId="{99533B68-B593-40CC-9E0F-2A7884CB59D8}" srcOrd="2" destOrd="0" presId="urn:microsoft.com/office/officeart/2005/8/layout/hProcess6"/>
    <dgm:cxn modelId="{A8F9322D-C16A-4C28-B7E9-C6F00599111C}" type="presParOf" srcId="{F743D286-F302-4B83-8BBC-60944E65ED9D}" destId="{4EB96A04-145C-400E-B2A1-A305447CFCFD}" srcOrd="3" destOrd="0" presId="urn:microsoft.com/office/officeart/2005/8/layout/hProcess6"/>
    <dgm:cxn modelId="{5FC880CA-F5B0-4491-A162-1A7DD6011CBC}" type="presParOf" srcId="{195BDBF4-D041-484C-A9F8-297503CF3C8F}" destId="{3B01C47C-C6BF-4E83-808A-A97C81E6D5B2}" srcOrd="3" destOrd="0" presId="urn:microsoft.com/office/officeart/2005/8/layout/hProcess6"/>
    <dgm:cxn modelId="{8ECE4A7F-FC0E-43D1-924F-4E4956D40050}" type="presParOf" srcId="{195BDBF4-D041-484C-A9F8-297503CF3C8F}" destId="{60BA75DF-125C-427C-BADF-E1676B356C63}" srcOrd="4" destOrd="0" presId="urn:microsoft.com/office/officeart/2005/8/layout/hProcess6"/>
    <dgm:cxn modelId="{87E5D1AD-E591-498B-B95C-E44DE851B0E9}" type="presParOf" srcId="{60BA75DF-125C-427C-BADF-E1676B356C63}" destId="{0D205D58-D515-4066-891E-6E714D09D521}" srcOrd="0" destOrd="0" presId="urn:microsoft.com/office/officeart/2005/8/layout/hProcess6"/>
    <dgm:cxn modelId="{0DCA3DFA-E716-4537-9B92-0A8B6A25AF98}" type="presParOf" srcId="{60BA75DF-125C-427C-BADF-E1676B356C63}" destId="{C7C0B166-BA7C-4026-B7CC-AFDF4AE45307}" srcOrd="1" destOrd="0" presId="urn:microsoft.com/office/officeart/2005/8/layout/hProcess6"/>
    <dgm:cxn modelId="{700C7535-085E-45B9-9CA1-B2B89788693B}" type="presParOf" srcId="{60BA75DF-125C-427C-BADF-E1676B356C63}" destId="{7CEA46FE-E81B-4F99-B859-A94677DBC174}" srcOrd="2" destOrd="0" presId="urn:microsoft.com/office/officeart/2005/8/layout/hProcess6"/>
    <dgm:cxn modelId="{AC9A1A76-7004-4D77-B229-72093C2C20D9}" type="presParOf" srcId="{60BA75DF-125C-427C-BADF-E1676B356C63}" destId="{290500D3-7466-460D-8B52-3F353E0D6C7E}" srcOrd="3" destOrd="0" presId="urn:microsoft.com/office/officeart/2005/8/layout/hProcess6"/>
    <dgm:cxn modelId="{5EC8971F-31EC-4DE1-8683-CFA4E0A8C113}" type="presParOf" srcId="{195BDBF4-D041-484C-A9F8-297503CF3C8F}" destId="{15E1272E-AE83-4699-9E81-C24C4F2C82F4}" srcOrd="5" destOrd="0" presId="urn:microsoft.com/office/officeart/2005/8/layout/hProcess6"/>
    <dgm:cxn modelId="{94E96A05-E674-4A60-922F-51423329149B}" type="presParOf" srcId="{195BDBF4-D041-484C-A9F8-297503CF3C8F}" destId="{D49B21DE-E269-4984-9AFD-11386096BA1C}" srcOrd="6" destOrd="0" presId="urn:microsoft.com/office/officeart/2005/8/layout/hProcess6"/>
    <dgm:cxn modelId="{6BBB716A-2172-435B-95B1-97E6D754A190}" type="presParOf" srcId="{D49B21DE-E269-4984-9AFD-11386096BA1C}" destId="{2B167A3E-DB96-4729-A444-15D31A6AB353}" srcOrd="0" destOrd="0" presId="urn:microsoft.com/office/officeart/2005/8/layout/hProcess6"/>
    <dgm:cxn modelId="{6B6ADE9B-E068-4703-84CB-70B2AF5985C8}" type="presParOf" srcId="{D49B21DE-E269-4984-9AFD-11386096BA1C}" destId="{2424E6CA-DA57-4593-9E7E-83939AE4401A}" srcOrd="1" destOrd="0" presId="urn:microsoft.com/office/officeart/2005/8/layout/hProcess6"/>
    <dgm:cxn modelId="{C05C5B80-E165-4CAB-A22A-5DC07456959D}" type="presParOf" srcId="{D49B21DE-E269-4984-9AFD-11386096BA1C}" destId="{F6F723F0-C11C-48DA-BBBC-649F946BDC64}" srcOrd="2" destOrd="0" presId="urn:microsoft.com/office/officeart/2005/8/layout/hProcess6"/>
    <dgm:cxn modelId="{8D774EA6-A6F5-424B-AF5E-DA7353947226}" type="presParOf" srcId="{D49B21DE-E269-4984-9AFD-11386096BA1C}" destId="{E372D8A9-BBC1-4514-9BA9-E4D6425F8541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718C1-7A3E-4338-97A6-49897B6EFA70}">
      <dsp:nvSpPr>
        <dsp:cNvPr id="0" name=""/>
        <dsp:cNvSpPr/>
      </dsp:nvSpPr>
      <dsp:spPr>
        <a:xfrm>
          <a:off x="489291" y="1046436"/>
          <a:ext cx="1937027" cy="1693206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Motivation</a:t>
          </a:r>
        </a:p>
      </dsp:txBody>
      <dsp:txXfrm>
        <a:off x="973548" y="1300417"/>
        <a:ext cx="944301" cy="1185244"/>
      </dsp:txXfrm>
    </dsp:sp>
    <dsp:sp modelId="{A402FB14-4DD4-447A-B0E4-C1851D940A0F}">
      <dsp:nvSpPr>
        <dsp:cNvPr id="0" name=""/>
        <dsp:cNvSpPr/>
      </dsp:nvSpPr>
      <dsp:spPr>
        <a:xfrm>
          <a:off x="5034" y="1408783"/>
          <a:ext cx="968513" cy="9685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Agenda Item #1</a:t>
          </a:r>
        </a:p>
      </dsp:txBody>
      <dsp:txXfrm>
        <a:off x="146869" y="1550618"/>
        <a:ext cx="684843" cy="684843"/>
      </dsp:txXfrm>
    </dsp:sp>
    <dsp:sp modelId="{2A118FBD-C5D9-4849-A2FF-87417C5F44A9}">
      <dsp:nvSpPr>
        <dsp:cNvPr id="0" name=""/>
        <dsp:cNvSpPr/>
      </dsp:nvSpPr>
      <dsp:spPr>
        <a:xfrm>
          <a:off x="3031640" y="1046436"/>
          <a:ext cx="1937027" cy="1693206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Main Methods Used</a:t>
          </a:r>
        </a:p>
      </dsp:txBody>
      <dsp:txXfrm>
        <a:off x="3515897" y="1300417"/>
        <a:ext cx="944301" cy="1185244"/>
      </dsp:txXfrm>
    </dsp:sp>
    <dsp:sp modelId="{4EB96A04-145C-400E-B2A1-A305447CFCFD}">
      <dsp:nvSpPr>
        <dsp:cNvPr id="0" name=""/>
        <dsp:cNvSpPr/>
      </dsp:nvSpPr>
      <dsp:spPr>
        <a:xfrm>
          <a:off x="2547383" y="1408783"/>
          <a:ext cx="968513" cy="9685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Agenda Item #2</a:t>
          </a:r>
        </a:p>
      </dsp:txBody>
      <dsp:txXfrm>
        <a:off x="2689218" y="1550618"/>
        <a:ext cx="684843" cy="684843"/>
      </dsp:txXfrm>
    </dsp:sp>
    <dsp:sp modelId="{C7C0B166-BA7C-4026-B7CC-AFDF4AE45307}">
      <dsp:nvSpPr>
        <dsp:cNvPr id="0" name=""/>
        <dsp:cNvSpPr/>
      </dsp:nvSpPr>
      <dsp:spPr>
        <a:xfrm>
          <a:off x="5573989" y="1046436"/>
          <a:ext cx="1937027" cy="1693206"/>
        </a:xfrm>
        <a:prstGeom prst="rightArrow">
          <a:avLst>
            <a:gd name="adj1" fmla="val 70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OOP Fundamentals</a:t>
          </a:r>
        </a:p>
      </dsp:txBody>
      <dsp:txXfrm>
        <a:off x="6058246" y="1300417"/>
        <a:ext cx="944301" cy="1185244"/>
      </dsp:txXfrm>
    </dsp:sp>
    <dsp:sp modelId="{290500D3-7466-460D-8B52-3F353E0D6C7E}">
      <dsp:nvSpPr>
        <dsp:cNvPr id="0" name=""/>
        <dsp:cNvSpPr/>
      </dsp:nvSpPr>
      <dsp:spPr>
        <a:xfrm>
          <a:off x="5089732" y="1408783"/>
          <a:ext cx="968513" cy="96851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Agenda Item #3</a:t>
          </a:r>
        </a:p>
      </dsp:txBody>
      <dsp:txXfrm>
        <a:off x="5231567" y="1550618"/>
        <a:ext cx="684843" cy="684843"/>
      </dsp:txXfrm>
    </dsp:sp>
    <dsp:sp modelId="{2424E6CA-DA57-4593-9E7E-83939AE4401A}">
      <dsp:nvSpPr>
        <dsp:cNvPr id="0" name=""/>
        <dsp:cNvSpPr/>
      </dsp:nvSpPr>
      <dsp:spPr>
        <a:xfrm>
          <a:off x="8116338" y="1046436"/>
          <a:ext cx="1937027" cy="1693206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Images and Demo</a:t>
          </a:r>
        </a:p>
      </dsp:txBody>
      <dsp:txXfrm>
        <a:off x="8600595" y="1300417"/>
        <a:ext cx="944301" cy="1185244"/>
      </dsp:txXfrm>
    </dsp:sp>
    <dsp:sp modelId="{E372D8A9-BBC1-4514-9BA9-E4D6425F8541}">
      <dsp:nvSpPr>
        <dsp:cNvPr id="0" name=""/>
        <dsp:cNvSpPr/>
      </dsp:nvSpPr>
      <dsp:spPr>
        <a:xfrm>
          <a:off x="7632081" y="1408783"/>
          <a:ext cx="968513" cy="96851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Agenda Item #4</a:t>
          </a:r>
        </a:p>
      </dsp:txBody>
      <dsp:txXfrm>
        <a:off x="7773916" y="1550618"/>
        <a:ext cx="684843" cy="684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2110B4-5E29-EDAE-15DC-B3DBBBC11C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F1F3C5-559E-1485-009C-BEC597A711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E0F2A-A7F3-430D-B313-D9D09396CFA9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302BCF-E1E8-4C52-F4A0-89DCCB8686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CC9AD-7A5F-CB67-B91A-8F528B74A5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61AB0-C7E8-431C-A9C7-C874C6A5D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599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C942E-BDCE-0045-ACD5-BDC856B1F01A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DACBC-5A1C-264C-B637-7C18ABF0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15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6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8.svg"/><Relationship Id="rId7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9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emf"/><Relationship Id="rId5" Type="http://schemas.openxmlformats.org/officeDocument/2006/relationships/image" Target="../media/image16.emf"/><Relationship Id="rId4" Type="http://schemas.openxmlformats.org/officeDocument/2006/relationships/image" Target="../media/image6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452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 Poly Pomona | 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7960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 Poly Pomona | 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2691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C1D82BE-36A2-51BF-927B-E604F02F8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571" y="0"/>
            <a:ext cx="11246429" cy="6951945"/>
          </a:xfrm>
          <a:prstGeom prst="rect">
            <a:avLst/>
          </a:prstGeom>
        </p:spPr>
      </p:pic>
      <p:sp>
        <p:nvSpPr>
          <p:cNvPr id="17" name="Snip Diagonal Corner Rectangle 16">
            <a:extLst>
              <a:ext uri="{FF2B5EF4-FFF2-40B4-BE49-F238E27FC236}">
                <a16:creationId xmlns:a16="http://schemas.microsoft.com/office/drawing/2014/main" id="{23858D49-0D66-FB64-5DA5-BE9376C722B4}"/>
              </a:ext>
            </a:extLst>
          </p:cNvPr>
          <p:cNvSpPr/>
          <p:nvPr userDrawn="1"/>
        </p:nvSpPr>
        <p:spPr>
          <a:xfrm>
            <a:off x="0" y="-1"/>
            <a:ext cx="6096000" cy="695765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19CF2D-C7EA-C002-F12F-563AB228A569}"/>
              </a:ext>
            </a:extLst>
          </p:cNvPr>
          <p:cNvSpPr/>
          <p:nvPr userDrawn="1"/>
        </p:nvSpPr>
        <p:spPr>
          <a:xfrm>
            <a:off x="10764868" y="6248954"/>
            <a:ext cx="168599" cy="168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34990-A3DA-A5C8-36DA-9A8CF3537682}"/>
              </a:ext>
            </a:extLst>
          </p:cNvPr>
          <p:cNvSpPr/>
          <p:nvPr userDrawn="1"/>
        </p:nvSpPr>
        <p:spPr>
          <a:xfrm>
            <a:off x="10427670" y="5905585"/>
            <a:ext cx="337198" cy="337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0A6C0FC-E1E2-DCF1-0CE4-F3FB0EB79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769" y="2313342"/>
            <a:ext cx="3639370" cy="1495794"/>
          </a:xfrm>
        </p:spPr>
        <p:txBody>
          <a:bodyPr wrap="square" lIns="0" tIns="0" rIns="0" bIns="0" anchor="t" anchorCtr="0">
            <a:spAutoFit/>
          </a:bodyPr>
          <a:lstStyle>
            <a:lvl1pPr algn="l">
              <a:defRPr sz="3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Can Be Multiple Lines Like This!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332E2471-6142-9D2A-967A-D124840E8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769" y="4028773"/>
            <a:ext cx="4527176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Presentation Subtitle Can Be Placed Here on Multiples Lines, If Needed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BDFB0-D504-B897-EA5C-A2E733589127}"/>
              </a:ext>
            </a:extLst>
          </p:cNvPr>
          <p:cNvSpPr/>
          <p:nvPr userDrawn="1"/>
        </p:nvSpPr>
        <p:spPr>
          <a:xfrm>
            <a:off x="11099606" y="1028924"/>
            <a:ext cx="620482" cy="6204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DF0B61-FD7E-3717-CBB4-5D5BA5CE7389}"/>
              </a:ext>
            </a:extLst>
          </p:cNvPr>
          <p:cNvSpPr/>
          <p:nvPr userDrawn="1"/>
        </p:nvSpPr>
        <p:spPr>
          <a:xfrm>
            <a:off x="10753918" y="1649406"/>
            <a:ext cx="345688" cy="34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6958760-83EA-B59F-E153-7DCA36FC1B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0" r="-17532"/>
          <a:stretch/>
        </p:blipFill>
        <p:spPr>
          <a:xfrm>
            <a:off x="668541" y="677031"/>
            <a:ext cx="2644589" cy="11217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4AE804-1465-B5A1-94B3-CD28695DA90B}"/>
              </a:ext>
            </a:extLst>
          </p:cNvPr>
          <p:cNvSpPr/>
          <p:nvPr userDrawn="1"/>
        </p:nvSpPr>
        <p:spPr>
          <a:xfrm rot="5400000">
            <a:off x="-3419011" y="3414653"/>
            <a:ext cx="6951946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5">
            <a:extLst>
              <a:ext uri="{FF2B5EF4-FFF2-40B4-BE49-F238E27FC236}">
                <a16:creationId xmlns:a16="http://schemas.microsoft.com/office/drawing/2014/main" id="{40B7CAE6-9827-8F27-FB6B-80CDED2B89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5769" y="4802408"/>
            <a:ext cx="2816930" cy="193899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 here</a:t>
            </a:r>
          </a:p>
        </p:txBody>
      </p:sp>
    </p:spTree>
    <p:extLst>
      <p:ext uri="{BB962C8B-B14F-4D97-AF65-F5344CB8AC3E}">
        <p14:creationId xmlns:p14="http://schemas.microsoft.com/office/powerpoint/2010/main" val="119568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4F660EA-3A60-2D07-1357-29D69F729AE6}"/>
              </a:ext>
            </a:extLst>
          </p:cNvPr>
          <p:cNvSpPr/>
          <p:nvPr userDrawn="1"/>
        </p:nvSpPr>
        <p:spPr>
          <a:xfrm>
            <a:off x="0" y="0"/>
            <a:ext cx="866269" cy="6771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549F6CA-58AB-30B7-8164-2F28B596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6C2CF5-2C2F-5FF8-7FDB-AD9279AEBFD1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5E0643C-F730-1912-F30C-CE8EC50693F0}"/>
              </a:ext>
            </a:extLst>
          </p:cNvPr>
          <p:cNvSpPr/>
          <p:nvPr userDrawn="1"/>
        </p:nvSpPr>
        <p:spPr>
          <a:xfrm>
            <a:off x="351594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FFD64FE-809E-1DDB-1741-E2FDDB3E93A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1E647E-B563-7B22-9D5E-500ED921A807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8A734-C5D7-2B19-956C-077D7F59E5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3221250"/>
            <a:ext cx="3767460" cy="415498"/>
          </a:xfrm>
        </p:spPr>
        <p:txBody>
          <a:bodyPr wrap="square" lIns="0" tIns="0" rIns="0" bIns="0" anchor="ctr" anchorCtr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F3823B4-166E-43D7-CE46-45308C831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4A0C9-94D0-1507-F4A7-4394A036EB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0990" y="0"/>
            <a:ext cx="4661394" cy="6699173"/>
          </a:xfrm>
        </p:spPr>
        <p:txBody>
          <a:bodyPr lIns="0" tIns="0" rIns="0" bIns="0" anchor="ctr" anchorCtr="0">
            <a:noAutofit/>
          </a:bodyPr>
          <a:lstStyle>
            <a:lvl1pPr marL="288925" indent="-288925">
              <a:lnSpc>
                <a:spcPct val="1500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b="1"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690563" indent="-233363">
              <a:lnSpc>
                <a:spcPct val="150000"/>
              </a:lnSpc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Agenda Item #1</a:t>
            </a:r>
          </a:p>
          <a:p>
            <a:pPr lvl="1"/>
            <a:r>
              <a:rPr lang="en-US" dirty="0"/>
              <a:t>Sub-Agenda Item</a:t>
            </a:r>
          </a:p>
          <a:p>
            <a:pPr lvl="0"/>
            <a:r>
              <a:rPr lang="en-US" dirty="0"/>
              <a:t>Agenda Item #2</a:t>
            </a:r>
          </a:p>
          <a:p>
            <a:pPr lvl="1"/>
            <a:r>
              <a:rPr lang="en-US" dirty="0"/>
              <a:t>Sub-Agenda Item</a:t>
            </a:r>
          </a:p>
          <a:p>
            <a:pPr lvl="0"/>
            <a:r>
              <a:rPr lang="en-US" dirty="0"/>
              <a:t>Agenda Item #3</a:t>
            </a:r>
          </a:p>
          <a:p>
            <a:pPr lvl="1"/>
            <a:r>
              <a:rPr lang="en-US" dirty="0"/>
              <a:t>Sub-Agenda Item</a:t>
            </a:r>
          </a:p>
          <a:p>
            <a:pPr lvl="1"/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16590B5-CD17-0827-A253-5F0FF2B9C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6047" y="6428864"/>
            <a:ext cx="4196857" cy="34282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100" b="0" i="0" spc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Cal Poly Pomona |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54094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22E4D99A-88DE-48A2-E0F1-4AF29FFAE09A}"/>
              </a:ext>
            </a:extLst>
          </p:cNvPr>
          <p:cNvSpPr/>
          <p:nvPr userDrawn="1"/>
        </p:nvSpPr>
        <p:spPr>
          <a:xfrm>
            <a:off x="1" y="0"/>
            <a:ext cx="86626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8DABA744-F319-7460-1609-E8ECBE0A3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2606EC-A361-B6FD-E4A7-B0AF767C1786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80EE987-B5F6-E451-5BCA-FBC8DB607883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2FC8714-76B4-13EA-350E-C44D5CA5C1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0ADCDA-9E1E-7B12-3EA2-F460BE2BC345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88801-ED14-E5A2-29F6-162D1090D5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3767460" cy="415498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Table Headline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88B5388C-FB95-C5B3-EFA5-2B88B31ED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E98B5353-603C-98AB-C2FE-B9AC1A2D6C35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546272" y="1573213"/>
            <a:ext cx="10074275" cy="459263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9741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Text with CPP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73D8B5-3058-D6B0-B994-CE471B949298}"/>
              </a:ext>
            </a:extLst>
          </p:cNvPr>
          <p:cNvSpPr/>
          <p:nvPr userDrawn="1"/>
        </p:nvSpPr>
        <p:spPr>
          <a:xfrm>
            <a:off x="4979962" y="0"/>
            <a:ext cx="7210333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A1018BB-501E-EE4B-849A-066C3A57A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51" r="66561"/>
          <a:stretch/>
        </p:blipFill>
        <p:spPr>
          <a:xfrm>
            <a:off x="228927" y="257724"/>
            <a:ext cx="472818" cy="69965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F50F7F9-B70D-CD87-6DC2-667046270E47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76D0D3E-F86D-5480-E3C7-925FF3859529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AA684B1-A678-685A-071E-45C9A85D9C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E21C22-B201-2579-C0BD-85CB94EAB19A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99972-6CAE-C07C-1A29-78C34ACDF0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7637" y="3013501"/>
            <a:ext cx="2886975" cy="830997"/>
          </a:xfrm>
        </p:spPr>
        <p:txBody>
          <a:bodyPr wrap="square" lIns="0" tIns="0" rIns="0" bIns="0" anchor="ctr" anchorCtr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 Short Headline</a:t>
            </a:r>
            <a:br>
              <a:rPr lang="en-US" dirty="0"/>
            </a:br>
            <a:r>
              <a:rPr lang="en-US" dirty="0"/>
              <a:t>Can Go Here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6F49E50-0C7E-7E49-2118-393290668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A368A1-BFD3-9127-06A4-B402CF8566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1020" y="2072025"/>
            <a:ext cx="4493343" cy="2713948"/>
          </a:xfr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15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69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62F3E45-DFD7-7AB5-C98C-AD290818CD1C}"/>
              </a:ext>
            </a:extLst>
          </p:cNvPr>
          <p:cNvSpPr/>
          <p:nvPr userDrawn="1"/>
        </p:nvSpPr>
        <p:spPr>
          <a:xfrm>
            <a:off x="1" y="0"/>
            <a:ext cx="86626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6582287-0A3E-23E6-9032-59C529267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60F8CC-3754-72CE-4E69-75C55A377BD7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4BDFC02A-34AA-4387-1507-72374F87A21C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D1CC3CC-E8BA-D756-7DA0-E9F08C7078A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7AF519-C86F-8C0F-D538-473979E3A076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0653325-83F8-5A0A-92AC-423D678990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3767460" cy="1246495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Hero</a:t>
            </a:r>
            <a:br>
              <a:rPr lang="en-US" dirty="0"/>
            </a:br>
            <a:r>
              <a:rPr lang="en-US" dirty="0"/>
              <a:t>Stat Moment or Headline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4F5577B8-C42B-2F79-C217-49C003DD3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563C9BB-5AD0-868D-263A-EDF7A22D8B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6272" y="2077184"/>
            <a:ext cx="3658985" cy="4066498"/>
          </a:xfrm>
        </p:spPr>
        <p:txBody>
          <a:bodyPr wrap="square" lIns="0" tIns="0" rIns="0" bIns="0" anchor="t" anchorCtr="0">
            <a:spAutoFit/>
          </a:bodyPr>
          <a:lstStyle>
            <a:lvl1pPr marL="342900" indent="-342900">
              <a:lnSpc>
                <a:spcPts val="28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Bullet style here with one line</a:t>
            </a:r>
          </a:p>
          <a:p>
            <a:pPr lvl="0"/>
            <a:r>
              <a:rPr lang="en-US" dirty="0"/>
              <a:t>Another bullet here with two lines of text</a:t>
            </a:r>
          </a:p>
          <a:p>
            <a:pPr lvl="0"/>
            <a:r>
              <a:rPr lang="en-US" dirty="0"/>
              <a:t>Remember to add or replace example image</a:t>
            </a:r>
          </a:p>
          <a:p>
            <a:pPr lvl="0"/>
            <a:r>
              <a:rPr lang="en-US" dirty="0"/>
              <a:t>This image does not have cropped corners</a:t>
            </a:r>
          </a:p>
          <a:p>
            <a:pPr marL="342900" marR="0" lvl="0" indent="-34290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style here with three lines of example text that goes for three lines</a:t>
            </a:r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8A4613B9-25C9-CCA4-F8AA-62C4C7DE03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508" y="-1"/>
            <a:ext cx="6089492" cy="67353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87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9F9862B-122A-9400-F83B-AB4325D6EF4E}"/>
              </a:ext>
            </a:extLst>
          </p:cNvPr>
          <p:cNvSpPr/>
          <p:nvPr userDrawn="1"/>
        </p:nvSpPr>
        <p:spPr>
          <a:xfrm>
            <a:off x="1" y="0"/>
            <a:ext cx="8662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490B9CB-0196-1BC5-EB8C-7EA308659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3C366E-6E0E-A8DD-ADDE-93800FCEB827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0877D41-3B4C-0D68-A636-B44C7A7F18E9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A13823E-D31D-E2B8-FCC7-ACC0A54450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086021-1CFD-13ED-3297-5C1D8135F127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5832969-ABF8-60FF-E4B5-1CE0759863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8276600" cy="415498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slide header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993697B4-9A65-3910-8845-9C61167B4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C8C5C96-F9B0-942A-3EF4-2E384DE943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6272" y="1233079"/>
            <a:ext cx="8276601" cy="1296445"/>
          </a:xfrm>
        </p:spPr>
        <p:txBody>
          <a:bodyPr wrap="square" lIns="0" tIns="0" rIns="0" bIns="0" anchor="t" anchorCtr="0">
            <a:spAutoFit/>
          </a:bodyPr>
          <a:lstStyle>
            <a:lvl1pPr marL="342900" indent="-342900">
              <a:lnSpc>
                <a:spcPts val="28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/>
              <a:t>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69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PP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tial Circle 1">
            <a:extLst>
              <a:ext uri="{FF2B5EF4-FFF2-40B4-BE49-F238E27FC236}">
                <a16:creationId xmlns:a16="http://schemas.microsoft.com/office/drawing/2014/main" id="{1081CD0C-8F3C-F44C-2B71-47E53D58CB99}"/>
              </a:ext>
            </a:extLst>
          </p:cNvPr>
          <p:cNvSpPr/>
          <p:nvPr userDrawn="1"/>
        </p:nvSpPr>
        <p:spPr>
          <a:xfrm>
            <a:off x="-3432412" y="0"/>
            <a:ext cx="6864824" cy="6864824"/>
          </a:xfrm>
          <a:prstGeom prst="pie">
            <a:avLst>
              <a:gd name="adj1" fmla="val 16198418"/>
              <a:gd name="adj2" fmla="val 5413749"/>
            </a:avLst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9FF223-C6B4-C2E7-985C-6198865AFB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50" r="-17532"/>
          <a:stretch/>
        </p:blipFill>
        <p:spPr>
          <a:xfrm>
            <a:off x="5985156" y="677031"/>
            <a:ext cx="2644589" cy="112173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19D8408-812E-7A9E-9AB1-402E8BE11AAE}"/>
              </a:ext>
            </a:extLst>
          </p:cNvPr>
          <p:cNvSpPr/>
          <p:nvPr userDrawn="1"/>
        </p:nvSpPr>
        <p:spPr>
          <a:xfrm>
            <a:off x="-177421" y="3235250"/>
            <a:ext cx="354841" cy="35484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E6A2F6A-3078-4A7D-BA2E-A9093812C5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11318" y="3234871"/>
            <a:ext cx="4708718" cy="3556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746AFFB-F74A-D15D-10F0-A44726E08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384" y="2592895"/>
            <a:ext cx="3639370" cy="1994392"/>
          </a:xfrm>
        </p:spPr>
        <p:txBody>
          <a:bodyPr wrap="square" lIns="0" tIns="0" rIns="0" bIns="0" anchor="t" anchorCtr="0">
            <a:spAutoFit/>
          </a:bodyPr>
          <a:lstStyle>
            <a:lvl1pPr algn="l">
              <a:defRPr sz="3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Can Go Here on Multiple Lines, If Necessary</a:t>
            </a:r>
          </a:p>
        </p:txBody>
      </p:sp>
      <p:sp>
        <p:nvSpPr>
          <p:cNvPr id="4" name="Text Placeholder 25">
            <a:extLst>
              <a:ext uri="{FF2B5EF4-FFF2-40B4-BE49-F238E27FC236}">
                <a16:creationId xmlns:a16="http://schemas.microsoft.com/office/drawing/2014/main" id="{9086EDCE-C264-A81B-76CE-E90911AD8B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2384" y="4841080"/>
            <a:ext cx="4527176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Presentation Subtitle Can Be Placed Here on Multiples Lines, If Needed</a:t>
            </a:r>
          </a:p>
        </p:txBody>
      </p:sp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A877C733-74EF-6CAE-E0A5-80CCC516CD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2384" y="5648871"/>
            <a:ext cx="2816930" cy="193899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 goes here</a:t>
            </a:r>
          </a:p>
        </p:txBody>
      </p:sp>
    </p:spTree>
    <p:extLst>
      <p:ext uri="{BB962C8B-B14F-4D97-AF65-F5344CB8AC3E}">
        <p14:creationId xmlns:p14="http://schemas.microsoft.com/office/powerpoint/2010/main" val="3692000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id paper with green lines&#10;&#10;Description automatically generated">
            <a:extLst>
              <a:ext uri="{FF2B5EF4-FFF2-40B4-BE49-F238E27FC236}">
                <a16:creationId xmlns:a16="http://schemas.microsoft.com/office/drawing/2014/main" id="{7C1D82BE-36A2-51BF-927B-E604F02F8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571" y="0"/>
            <a:ext cx="11246429" cy="6951945"/>
          </a:xfrm>
          <a:prstGeom prst="rect">
            <a:avLst/>
          </a:prstGeom>
        </p:spPr>
      </p:pic>
      <p:sp>
        <p:nvSpPr>
          <p:cNvPr id="17" name="Snip Diagonal Corner Rectangle 16">
            <a:extLst>
              <a:ext uri="{FF2B5EF4-FFF2-40B4-BE49-F238E27FC236}">
                <a16:creationId xmlns:a16="http://schemas.microsoft.com/office/drawing/2014/main" id="{23858D49-0D66-FB64-5DA5-BE9376C722B4}"/>
              </a:ext>
            </a:extLst>
          </p:cNvPr>
          <p:cNvSpPr/>
          <p:nvPr userDrawn="1"/>
        </p:nvSpPr>
        <p:spPr>
          <a:xfrm>
            <a:off x="0" y="0"/>
            <a:ext cx="6766304" cy="695765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B98E1EA-39B8-B5C6-BD9E-912C5FC76C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244" t="-530" r="-1" b="-353"/>
          <a:stretch/>
        </p:blipFill>
        <p:spPr>
          <a:xfrm>
            <a:off x="7930902" y="2649913"/>
            <a:ext cx="3393257" cy="16578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71AAD5-7650-6FD1-9107-A5F83AE3E004}"/>
              </a:ext>
            </a:extLst>
          </p:cNvPr>
          <p:cNvSpPr/>
          <p:nvPr userDrawn="1"/>
        </p:nvSpPr>
        <p:spPr>
          <a:xfrm>
            <a:off x="8171863" y="5210775"/>
            <a:ext cx="172844" cy="1728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19CF2D-C7EA-C002-F12F-563AB228A569}"/>
              </a:ext>
            </a:extLst>
          </p:cNvPr>
          <p:cNvSpPr/>
          <p:nvPr userDrawn="1"/>
        </p:nvSpPr>
        <p:spPr>
          <a:xfrm>
            <a:off x="10764868" y="6248954"/>
            <a:ext cx="168599" cy="168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34990-A3DA-A5C8-36DA-9A8CF3537682}"/>
              </a:ext>
            </a:extLst>
          </p:cNvPr>
          <p:cNvSpPr/>
          <p:nvPr userDrawn="1"/>
        </p:nvSpPr>
        <p:spPr>
          <a:xfrm>
            <a:off x="10427670" y="5905585"/>
            <a:ext cx="337198" cy="337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73AC150-CD05-484D-F653-D1F815570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588" t="36748" b="4506"/>
          <a:stretch/>
        </p:blipFill>
        <p:spPr>
          <a:xfrm>
            <a:off x="6402620" y="-4"/>
            <a:ext cx="980363" cy="6957653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0A6C0FC-E1E2-DCF1-0CE4-F3FB0EB79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768" y="2313342"/>
            <a:ext cx="4527176" cy="1495794"/>
          </a:xfrm>
        </p:spPr>
        <p:txBody>
          <a:bodyPr wrap="square" lIns="0" tIns="0" rIns="0" bIns="0" anchor="t" anchorCtr="0">
            <a:spAutoFit/>
          </a:bodyPr>
          <a:lstStyle>
            <a:lvl1pPr algn="l">
              <a:defRPr sz="3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Keep Your Presentation Title Short Like This!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332E2471-6142-9D2A-967A-D124840E8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769" y="4030735"/>
            <a:ext cx="4527176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Presentation Subtitle Can Be Placed Here on Multiples Lines, If Needed</a:t>
            </a:r>
          </a:p>
        </p:txBody>
      </p:sp>
      <p:sp>
        <p:nvSpPr>
          <p:cNvPr id="22" name="Text Placeholder 25">
            <a:extLst>
              <a:ext uri="{FF2B5EF4-FFF2-40B4-BE49-F238E27FC236}">
                <a16:creationId xmlns:a16="http://schemas.microsoft.com/office/drawing/2014/main" id="{9A6DC763-34F8-875E-1480-8EA32AEB62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7955" y="4806332"/>
            <a:ext cx="2816930" cy="193899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 here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BDFB0-D504-B897-EA5C-A2E733589127}"/>
              </a:ext>
            </a:extLst>
          </p:cNvPr>
          <p:cNvSpPr/>
          <p:nvPr userDrawn="1"/>
        </p:nvSpPr>
        <p:spPr>
          <a:xfrm>
            <a:off x="11099606" y="1028924"/>
            <a:ext cx="620482" cy="6204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DF0B61-FD7E-3717-CBB4-5D5BA5CE7389}"/>
              </a:ext>
            </a:extLst>
          </p:cNvPr>
          <p:cNvSpPr/>
          <p:nvPr userDrawn="1"/>
        </p:nvSpPr>
        <p:spPr>
          <a:xfrm>
            <a:off x="10753918" y="1649406"/>
            <a:ext cx="345688" cy="34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ADCAD9-3846-8B10-BA51-3EB15D1A3980}"/>
              </a:ext>
            </a:extLst>
          </p:cNvPr>
          <p:cNvSpPr/>
          <p:nvPr userDrawn="1"/>
        </p:nvSpPr>
        <p:spPr>
          <a:xfrm rot="5400000">
            <a:off x="-3419011" y="3414653"/>
            <a:ext cx="6951946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2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 Poly Pomona | 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6925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4F660EA-3A60-2D07-1357-29D69F729AE6}"/>
              </a:ext>
            </a:extLst>
          </p:cNvPr>
          <p:cNvSpPr/>
          <p:nvPr userDrawn="1"/>
        </p:nvSpPr>
        <p:spPr>
          <a:xfrm>
            <a:off x="1" y="0"/>
            <a:ext cx="8662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549F6CA-58AB-30B7-8164-2F28B596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BC19EF2-4BD7-8BAB-2BB7-71E397C12D3A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E07407CF-BFCF-09A3-71DE-07CFE3FBEBA6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436CBC6-4737-B139-79BD-75FF31089E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6094E0-8F79-95EC-5A2D-98FDEE953928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679304-9D78-3DDB-650B-D6238C428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3221250"/>
            <a:ext cx="3767460" cy="415498"/>
          </a:xfrm>
        </p:spPr>
        <p:txBody>
          <a:bodyPr wrap="square" lIns="0" tIns="0" rIns="0" bIns="0" anchor="ctr" anchorCtr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Presenters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F3823B4-166E-43D7-CE46-45308C831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C14D216-E1B1-A358-CA37-4B947BE48A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9" y="647722"/>
            <a:ext cx="3993398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20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5B45C0F9-ABF4-F36B-5286-D8AC0D1353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1036326"/>
            <a:ext cx="2493586" cy="193899"/>
          </a:xfrm>
        </p:spPr>
        <p:txBody>
          <a:bodyPr lIns="0" tIns="0" rIns="0" bIns="0">
            <a:spAutoFit/>
          </a:bodyPr>
          <a:lstStyle>
            <a:lvl1pPr marL="0" indent="0" algn="l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2" name="Text Placeholder 25">
            <a:extLst>
              <a:ext uri="{FF2B5EF4-FFF2-40B4-BE49-F238E27FC236}">
                <a16:creationId xmlns:a16="http://schemas.microsoft.com/office/drawing/2014/main" id="{0BAEB7BC-5390-9AC5-7466-71295320EA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9" y="1555728"/>
            <a:ext cx="3993398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20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3" name="Text Placeholder 25">
            <a:extLst>
              <a:ext uri="{FF2B5EF4-FFF2-40B4-BE49-F238E27FC236}">
                <a16:creationId xmlns:a16="http://schemas.microsoft.com/office/drawing/2014/main" id="{9D50F18D-094A-3F34-2332-8184FB0280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1944332"/>
            <a:ext cx="2493586" cy="193899"/>
          </a:xfrm>
        </p:spPr>
        <p:txBody>
          <a:bodyPr lIns="0" tIns="0" rIns="0" bIns="0">
            <a:spAutoFit/>
          </a:bodyPr>
          <a:lstStyle>
            <a:lvl1pPr marL="0" indent="0" algn="l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D6B49A9E-56E0-4B96-274E-AE9407060A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9" y="2481013"/>
            <a:ext cx="3993398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20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C839A827-042A-45CF-EC5F-3EEC0A04288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2869617"/>
            <a:ext cx="2493586" cy="193899"/>
          </a:xfrm>
        </p:spPr>
        <p:txBody>
          <a:bodyPr lIns="0" tIns="0" rIns="0" bIns="0">
            <a:spAutoFit/>
          </a:bodyPr>
          <a:lstStyle>
            <a:lvl1pPr marL="0" indent="0" algn="l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B156D5DE-348A-5814-3D63-99B7A7AD7C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5999" y="3395413"/>
            <a:ext cx="3993398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20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0D022B4F-445B-C68B-7D4E-1637811ADE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3784017"/>
            <a:ext cx="2493586" cy="193899"/>
          </a:xfrm>
        </p:spPr>
        <p:txBody>
          <a:bodyPr lIns="0" tIns="0" rIns="0" bIns="0">
            <a:spAutoFit/>
          </a:bodyPr>
          <a:lstStyle>
            <a:lvl1pPr marL="0" indent="0" algn="l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54D46402-2D58-540B-47B8-CA3E0CE9B4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5999" y="4309813"/>
            <a:ext cx="3993398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20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909AFB5E-0CCE-C809-D6E8-F711323BBC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0" y="4698417"/>
            <a:ext cx="2493586" cy="193899"/>
          </a:xfrm>
        </p:spPr>
        <p:txBody>
          <a:bodyPr lIns="0" tIns="0" rIns="0" bIns="0">
            <a:spAutoFit/>
          </a:bodyPr>
          <a:lstStyle>
            <a:lvl1pPr marL="0" indent="0" algn="l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7902C37C-44BB-6725-15F0-5B312B8F53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999" y="5224213"/>
            <a:ext cx="3993398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20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DA285015-17FB-D5F3-0FEE-0E501CFF31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5612817"/>
            <a:ext cx="2493586" cy="193899"/>
          </a:xfrm>
        </p:spPr>
        <p:txBody>
          <a:bodyPr lIns="0" tIns="0" rIns="0" bIns="0">
            <a:spAutoFit/>
          </a:bodyPr>
          <a:lstStyle>
            <a:lvl1pPr marL="0" indent="0" algn="l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</p:spTree>
    <p:extLst>
      <p:ext uri="{BB962C8B-B14F-4D97-AF65-F5344CB8AC3E}">
        <p14:creationId xmlns:p14="http://schemas.microsoft.com/office/powerpoint/2010/main" val="41938021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 +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7E6679F5-96E0-BD70-31C0-10209E37E0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C0E34B-ADAF-5729-D4BB-8242DF08681C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2E4D99A-88DE-48A2-E0F1-4AF29FFAE09A}"/>
              </a:ext>
            </a:extLst>
          </p:cNvPr>
          <p:cNvSpPr/>
          <p:nvPr userDrawn="1"/>
        </p:nvSpPr>
        <p:spPr>
          <a:xfrm>
            <a:off x="1" y="0"/>
            <a:ext cx="866268" cy="6771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8DABA744-F319-7460-1609-E8ECBE0A3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2606EC-A361-B6FD-E4A7-B0AF767C1786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80EE987-B5F6-E451-5BCA-FBC8DB607883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424ED4-DC11-C4BE-7E39-90ABA7CBE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3221250"/>
            <a:ext cx="2374087" cy="415498"/>
          </a:xfrm>
        </p:spPr>
        <p:txBody>
          <a:bodyPr wrap="square" lIns="0" tIns="0" rIns="0" bIns="0" anchor="ctr" anchorCtr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Presenters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88B5388C-FB95-C5B3-EFA5-2B88B31ED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261CC1D-7F2D-4848-1C30-F2077CBE2E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08529" y="957379"/>
            <a:ext cx="1281551" cy="1282824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C14D216-E1B1-A358-CA37-4B947BE48A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8076" y="2521673"/>
            <a:ext cx="2282457" cy="2492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8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5B45C0F9-ABF4-F36B-5286-D8AC0D1353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2281" y="2890724"/>
            <a:ext cx="2074047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35" name="Picture Placeholder 11">
            <a:extLst>
              <a:ext uri="{FF2B5EF4-FFF2-40B4-BE49-F238E27FC236}">
                <a16:creationId xmlns:a16="http://schemas.microsoft.com/office/drawing/2014/main" id="{0694C6C1-6799-95CB-564F-8811DA6442B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215273" y="957379"/>
            <a:ext cx="1281551" cy="1282824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25">
            <a:extLst>
              <a:ext uri="{FF2B5EF4-FFF2-40B4-BE49-F238E27FC236}">
                <a16:creationId xmlns:a16="http://schemas.microsoft.com/office/drawing/2014/main" id="{C0A215AB-AB65-FFB7-0F00-38FCF35560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14820" y="2521673"/>
            <a:ext cx="2282457" cy="2492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8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C4AF98F5-F58E-A2ED-7F29-E2F6D5E90D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19025" y="2890724"/>
            <a:ext cx="2074047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36" name="Picture Placeholder 11">
            <a:extLst>
              <a:ext uri="{FF2B5EF4-FFF2-40B4-BE49-F238E27FC236}">
                <a16:creationId xmlns:a16="http://schemas.microsoft.com/office/drawing/2014/main" id="{88FB6509-0D93-6611-D7C7-6FD26DE6261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729291" y="957379"/>
            <a:ext cx="1281551" cy="1282824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5BEE588D-762B-2369-368B-C2FCD001C7D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28838" y="2521673"/>
            <a:ext cx="2282457" cy="2492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8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3F1D34FC-6675-3EEB-E38D-CE1261756F1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3043" y="2890724"/>
            <a:ext cx="2074047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37" name="Picture Placeholder 11">
            <a:extLst>
              <a:ext uri="{FF2B5EF4-FFF2-40B4-BE49-F238E27FC236}">
                <a16:creationId xmlns:a16="http://schemas.microsoft.com/office/drawing/2014/main" id="{A3517DE7-74E1-B2E5-6C8E-DDBEB1AB36F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708529" y="3700579"/>
            <a:ext cx="1281551" cy="1282824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68637E61-96FE-6C26-A5D3-761BBE2D00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08077" y="5264872"/>
            <a:ext cx="2282456" cy="2492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8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9" name="Text Placeholder 25">
            <a:extLst>
              <a:ext uri="{FF2B5EF4-FFF2-40B4-BE49-F238E27FC236}">
                <a16:creationId xmlns:a16="http://schemas.microsoft.com/office/drawing/2014/main" id="{F2EEA79E-A7F6-0349-F912-3FAEA0CF6B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12281" y="5633924"/>
            <a:ext cx="2074047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44" name="Picture Placeholder 11">
            <a:extLst>
              <a:ext uri="{FF2B5EF4-FFF2-40B4-BE49-F238E27FC236}">
                <a16:creationId xmlns:a16="http://schemas.microsoft.com/office/drawing/2014/main" id="{359479E4-F628-B7AB-2E1E-A8FED7F7DC8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15273" y="3700579"/>
            <a:ext cx="1281551" cy="1282824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5">
            <a:extLst>
              <a:ext uri="{FF2B5EF4-FFF2-40B4-BE49-F238E27FC236}">
                <a16:creationId xmlns:a16="http://schemas.microsoft.com/office/drawing/2014/main" id="{35B95967-E66B-2F6E-7AF1-DC372602028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14820" y="5264873"/>
            <a:ext cx="2282456" cy="2492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8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1" name="Text Placeholder 25">
            <a:extLst>
              <a:ext uri="{FF2B5EF4-FFF2-40B4-BE49-F238E27FC236}">
                <a16:creationId xmlns:a16="http://schemas.microsoft.com/office/drawing/2014/main" id="{C08D11D5-33A7-D5EF-A135-B14C00E9CFB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9025" y="5633924"/>
            <a:ext cx="2074047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45" name="Picture Placeholder 11">
            <a:extLst>
              <a:ext uri="{FF2B5EF4-FFF2-40B4-BE49-F238E27FC236}">
                <a16:creationId xmlns:a16="http://schemas.microsoft.com/office/drawing/2014/main" id="{D1F1A066-CE4D-8C28-3E0D-497AFB2F501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729291" y="3700579"/>
            <a:ext cx="1281551" cy="1282824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Text Placeholder 25">
            <a:extLst>
              <a:ext uri="{FF2B5EF4-FFF2-40B4-BE49-F238E27FC236}">
                <a16:creationId xmlns:a16="http://schemas.microsoft.com/office/drawing/2014/main" id="{B8DB5B98-DAD6-5F37-B7AB-9449750ED2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28838" y="5264873"/>
            <a:ext cx="2282456" cy="2492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8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3" name="Text Placeholder 25">
            <a:extLst>
              <a:ext uri="{FF2B5EF4-FFF2-40B4-BE49-F238E27FC236}">
                <a16:creationId xmlns:a16="http://schemas.microsoft.com/office/drawing/2014/main" id="{B257F93C-060F-119F-E4CF-ED6B9BE344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3043" y="5633924"/>
            <a:ext cx="2074047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</p:spTree>
    <p:extLst>
      <p:ext uri="{BB962C8B-B14F-4D97-AF65-F5344CB8AC3E}">
        <p14:creationId xmlns:p14="http://schemas.microsoft.com/office/powerpoint/2010/main" val="3884230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resenters + Phot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ADA161-70AD-0048-BCB5-3D0F957584BF}"/>
              </a:ext>
            </a:extLst>
          </p:cNvPr>
          <p:cNvSpPr/>
          <p:nvPr userDrawn="1"/>
        </p:nvSpPr>
        <p:spPr>
          <a:xfrm>
            <a:off x="4979962" y="0"/>
            <a:ext cx="7210333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FAA33DE-F0FD-4B48-80E7-86C5E3CFF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51" r="66561"/>
          <a:stretch/>
        </p:blipFill>
        <p:spPr>
          <a:xfrm>
            <a:off x="228927" y="257724"/>
            <a:ext cx="472818" cy="69965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8D8D22-ABF4-BE7C-837B-CE221BD442E4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DE3DDCD-5819-0920-274A-60776EE3BB97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63FA833-6711-42C4-C7DE-26443AA8C0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D2FF26-D927-0055-36DB-3D9499EE44AF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633C6-3B1F-3456-83C4-E2E4F385A1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5808" y="3221250"/>
            <a:ext cx="2931145" cy="415498"/>
          </a:xfrm>
        </p:spPr>
        <p:txBody>
          <a:bodyPr wrap="square" lIns="0" tIns="0" rIns="0" bIns="0" anchor="ctr" anchorCtr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Presenters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88B5388C-FB95-C5B3-EFA5-2B88B31ED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261CC1D-7F2D-4848-1C30-F2077CBE2E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93544" y="957379"/>
            <a:ext cx="1281551" cy="1282824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C14D216-E1B1-A358-CA37-4B947BE48A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3091" y="2521673"/>
            <a:ext cx="2282457" cy="2492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8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5B45C0F9-ABF4-F36B-5286-D8AC0D1353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97296" y="2890724"/>
            <a:ext cx="2074047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35" name="Picture Placeholder 11">
            <a:extLst>
              <a:ext uri="{FF2B5EF4-FFF2-40B4-BE49-F238E27FC236}">
                <a16:creationId xmlns:a16="http://schemas.microsoft.com/office/drawing/2014/main" id="{0694C6C1-6799-95CB-564F-8811DA6442B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200288" y="957379"/>
            <a:ext cx="1281551" cy="1282824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5">
            <a:extLst>
              <a:ext uri="{FF2B5EF4-FFF2-40B4-BE49-F238E27FC236}">
                <a16:creationId xmlns:a16="http://schemas.microsoft.com/office/drawing/2014/main" id="{C0A215AB-AB65-FFB7-0F00-38FCF35560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9835" y="2521673"/>
            <a:ext cx="2282457" cy="2492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8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C4AF98F5-F58E-A2ED-7F29-E2F6D5E90D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04040" y="2890724"/>
            <a:ext cx="2074047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37" name="Picture Placeholder 11">
            <a:extLst>
              <a:ext uri="{FF2B5EF4-FFF2-40B4-BE49-F238E27FC236}">
                <a16:creationId xmlns:a16="http://schemas.microsoft.com/office/drawing/2014/main" id="{A3517DE7-74E1-B2E5-6C8E-DDBEB1AB36F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93544" y="3700579"/>
            <a:ext cx="1281551" cy="1282824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68637E61-96FE-6C26-A5D3-761BBE2D00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93091" y="5264873"/>
            <a:ext cx="2282456" cy="2492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8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9" name="Text Placeholder 25">
            <a:extLst>
              <a:ext uri="{FF2B5EF4-FFF2-40B4-BE49-F238E27FC236}">
                <a16:creationId xmlns:a16="http://schemas.microsoft.com/office/drawing/2014/main" id="{F2EEA79E-A7F6-0349-F912-3FAEA0CF6B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7296" y="5633924"/>
            <a:ext cx="2074047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44" name="Picture Placeholder 11">
            <a:extLst>
              <a:ext uri="{FF2B5EF4-FFF2-40B4-BE49-F238E27FC236}">
                <a16:creationId xmlns:a16="http://schemas.microsoft.com/office/drawing/2014/main" id="{359479E4-F628-B7AB-2E1E-A8FED7F7DC8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200288" y="3700579"/>
            <a:ext cx="1281551" cy="1282824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5">
            <a:extLst>
              <a:ext uri="{FF2B5EF4-FFF2-40B4-BE49-F238E27FC236}">
                <a16:creationId xmlns:a16="http://schemas.microsoft.com/office/drawing/2014/main" id="{35B95967-E66B-2F6E-7AF1-DC372602028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99835" y="5264873"/>
            <a:ext cx="2282456" cy="2492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8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1" name="Text Placeholder 25">
            <a:extLst>
              <a:ext uri="{FF2B5EF4-FFF2-40B4-BE49-F238E27FC236}">
                <a16:creationId xmlns:a16="http://schemas.microsoft.com/office/drawing/2014/main" id="{C08D11D5-33A7-D5EF-A135-B14C00E9CFB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04040" y="5633924"/>
            <a:ext cx="2074047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</p:spTree>
    <p:extLst>
      <p:ext uri="{BB962C8B-B14F-4D97-AF65-F5344CB8AC3E}">
        <p14:creationId xmlns:p14="http://schemas.microsoft.com/office/powerpoint/2010/main" val="1811899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with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D3C093E-AEE8-56F1-BEDB-102E17704D8D}"/>
              </a:ext>
            </a:extLst>
          </p:cNvPr>
          <p:cNvSpPr/>
          <p:nvPr userDrawn="1"/>
        </p:nvSpPr>
        <p:spPr>
          <a:xfrm>
            <a:off x="1" y="0"/>
            <a:ext cx="86626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DCBE08-EAA0-43D2-AF18-C5D2527171B0}"/>
              </a:ext>
            </a:extLst>
          </p:cNvPr>
          <p:cNvSpPr/>
          <p:nvPr userDrawn="1"/>
        </p:nvSpPr>
        <p:spPr>
          <a:xfrm>
            <a:off x="4979962" y="0"/>
            <a:ext cx="7210333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B5D0A61-1AEC-E7A1-4BCA-652DB635BE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AF74796-23B1-6639-7336-27AFB2461D15}"/>
              </a:ext>
            </a:extLst>
          </p:cNvPr>
          <p:cNvSpPr/>
          <p:nvPr userDrawn="1"/>
        </p:nvSpPr>
        <p:spPr>
          <a:xfrm rot="5400000">
            <a:off x="5187675" y="3286654"/>
            <a:ext cx="223024" cy="22302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973EF2-CAEE-BC33-D782-6A223B10D4D3}"/>
              </a:ext>
            </a:extLst>
          </p:cNvPr>
          <p:cNvCxnSpPr>
            <a:cxnSpLocks/>
          </p:cNvCxnSpPr>
          <p:nvPr userDrawn="1"/>
        </p:nvCxnSpPr>
        <p:spPr>
          <a:xfrm>
            <a:off x="5299187" y="875216"/>
            <a:ext cx="0" cy="50459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0EFE04-1A8F-2461-B7F4-DFA5987B9364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D8E65A9-87BF-D6FB-FBAA-20117809DA9A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369F17F-B623-C745-DB43-676CC70518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797485-4D35-D6F2-96F2-42C8AEEAEE97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4F33EB9-329B-8636-45A0-FFFE1DC2B7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3013501"/>
            <a:ext cx="2998442" cy="830997"/>
          </a:xfrm>
        </p:spPr>
        <p:txBody>
          <a:bodyPr wrap="square" lIns="0" tIns="0" rIns="0" bIns="0" anchor="ctr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A Short Headline</a:t>
            </a:r>
            <a:br>
              <a:rPr lang="en-US" dirty="0"/>
            </a:br>
            <a:r>
              <a:rPr lang="en-US" dirty="0"/>
              <a:t>Can Go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B72793C-C10F-9779-B7AD-BC689DE42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D67AB17-0508-9732-E917-67AFD430DA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8983" y="2028881"/>
            <a:ext cx="4216738" cy="2738570"/>
          </a:xfrm>
        </p:spPr>
        <p:txBody>
          <a:bodyPr wrap="square" lIns="0" tIns="0" rIns="0" bIns="0" anchor="t" anchorCtr="0">
            <a:spAutoFit/>
          </a:bodyPr>
          <a:lstStyle>
            <a:lvl1pPr marL="342900" indent="-342900">
              <a:lnSpc>
                <a:spcPts val="28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/>
              <a:t>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111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9F9862B-122A-9400-F83B-AB4325D6EF4E}"/>
              </a:ext>
            </a:extLst>
          </p:cNvPr>
          <p:cNvSpPr/>
          <p:nvPr userDrawn="1"/>
        </p:nvSpPr>
        <p:spPr>
          <a:xfrm>
            <a:off x="1" y="0"/>
            <a:ext cx="8662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490B9CB-0196-1BC5-EB8C-7EA308659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403957-6844-9461-B00D-0717CEC5D4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68315" y="-1"/>
            <a:ext cx="823686" cy="8236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E7BA0F-D888-5BC0-4F22-F7B155E92F6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35A961E-0F26-492D-033D-018FF3ACA237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1FDA0F6-D718-F337-AE53-75F3828450D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5BDD8A-6BC7-C307-6912-1641BAA42FF1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C99C2F-ED1F-1822-FE95-45B8BE8B24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3767460" cy="1246495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Hero</a:t>
            </a:r>
            <a:br>
              <a:rPr lang="en-US" dirty="0"/>
            </a:br>
            <a:r>
              <a:rPr lang="en-US" dirty="0"/>
              <a:t>Stat Moment or Headline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993697B4-9A65-3910-8845-9C61167B4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86E000-10D1-7644-F159-C602B284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6272" y="2077184"/>
            <a:ext cx="3658985" cy="3091808"/>
          </a:xfrm>
        </p:spPr>
        <p:txBody>
          <a:bodyPr wrap="square" lIns="0" tIns="0" rIns="0" bIns="0" anchor="t" anchorCtr="0">
            <a:spAutoFit/>
          </a:bodyPr>
          <a:lstStyle>
            <a:lvl1pPr marL="342900" indent="-342900">
              <a:lnSpc>
                <a:spcPts val="28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/>
              <a:t>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089521-6C6B-1F09-0ABE-895D2ADC88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420084" y="821688"/>
            <a:ext cx="5215325" cy="521274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3754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9F9862B-122A-9400-F83B-AB4325D6EF4E}"/>
              </a:ext>
            </a:extLst>
          </p:cNvPr>
          <p:cNvSpPr/>
          <p:nvPr userDrawn="1"/>
        </p:nvSpPr>
        <p:spPr>
          <a:xfrm>
            <a:off x="1" y="0"/>
            <a:ext cx="8662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490B9CB-0196-1BC5-EB8C-7EA308659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FA0CD2-516F-BF72-4F68-BFF719D02221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904450C-8D1B-E2E0-6F31-5F86A9B6039B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B6C4B5-380C-96BE-C89D-9B8CAE30C3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78A64D-9F0C-480D-5FDB-0EFDD972341C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AD6304-E2C3-3ABA-AE6B-8A40999A14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3013501"/>
            <a:ext cx="3767460" cy="830997"/>
          </a:xfrm>
        </p:spPr>
        <p:txBody>
          <a:bodyPr wrap="square" lIns="0" tIns="0" rIns="0" bIns="0" anchor="ctr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 Headline for this Page Goes Here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993697B4-9A65-3910-8845-9C61167B4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E24B08E-F154-D25D-6AE7-B0F95BD395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73536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225216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acts or 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AC235F25-1502-1D0A-FDF7-7FDE5E3D55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640" t="-14322"/>
          <a:stretch/>
        </p:blipFill>
        <p:spPr>
          <a:xfrm>
            <a:off x="2725916" y="3087505"/>
            <a:ext cx="4024424" cy="47221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9F9862B-122A-9400-F83B-AB4325D6EF4E}"/>
              </a:ext>
            </a:extLst>
          </p:cNvPr>
          <p:cNvSpPr/>
          <p:nvPr userDrawn="1"/>
        </p:nvSpPr>
        <p:spPr>
          <a:xfrm>
            <a:off x="1" y="0"/>
            <a:ext cx="8662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34E47A27-9CC2-91A5-681F-008CAD80C7DA}"/>
              </a:ext>
            </a:extLst>
          </p:cNvPr>
          <p:cNvSpPr/>
          <p:nvPr userDrawn="1"/>
        </p:nvSpPr>
        <p:spPr>
          <a:xfrm>
            <a:off x="6750340" y="1233079"/>
            <a:ext cx="3600935" cy="4520598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B2D133-3A1A-BED6-5A4D-4BD6C615653C}"/>
              </a:ext>
            </a:extLst>
          </p:cNvPr>
          <p:cNvSpPr/>
          <p:nvPr userDrawn="1"/>
        </p:nvSpPr>
        <p:spPr>
          <a:xfrm>
            <a:off x="8420743" y="3202158"/>
            <a:ext cx="259060" cy="25906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3B933C-365C-75FF-706C-7DB5C8644EE0}"/>
              </a:ext>
            </a:extLst>
          </p:cNvPr>
          <p:cNvCxnSpPr>
            <a:cxnSpLocks/>
          </p:cNvCxnSpPr>
          <p:nvPr userDrawn="1"/>
        </p:nvCxnSpPr>
        <p:spPr>
          <a:xfrm flipV="1">
            <a:off x="7720052" y="3313670"/>
            <a:ext cx="1660441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9490B9CB-0196-1BC5-EB8C-7EA308659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BF286D5-C76A-330E-FF36-572228D790A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AE14C80-6206-1190-6D4F-04FC53FBCC76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FAB2525-E16B-4A79-4D11-4D11B6004A3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1D5E21-7148-325F-BB1C-9591C7EAA8CE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Diagonal Corner Rectangle 12">
            <a:extLst>
              <a:ext uri="{FF2B5EF4-FFF2-40B4-BE49-F238E27FC236}">
                <a16:creationId xmlns:a16="http://schemas.microsoft.com/office/drawing/2014/main" id="{D63D6DA7-F65C-B247-0A5D-984EEDF32578}"/>
              </a:ext>
            </a:extLst>
          </p:cNvPr>
          <p:cNvSpPr/>
          <p:nvPr userDrawn="1"/>
        </p:nvSpPr>
        <p:spPr>
          <a:xfrm>
            <a:off x="2713873" y="1233079"/>
            <a:ext cx="3600935" cy="4520598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D1F71CC-05A7-C8E9-93DB-3CC5D4ECF023}"/>
              </a:ext>
            </a:extLst>
          </p:cNvPr>
          <p:cNvSpPr/>
          <p:nvPr userDrawn="1"/>
        </p:nvSpPr>
        <p:spPr>
          <a:xfrm>
            <a:off x="4384276" y="3202158"/>
            <a:ext cx="259060" cy="25906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091E3F-D8A4-236E-00F5-54B8994D8AE4}"/>
              </a:ext>
            </a:extLst>
          </p:cNvPr>
          <p:cNvCxnSpPr>
            <a:cxnSpLocks/>
          </p:cNvCxnSpPr>
          <p:nvPr userDrawn="1"/>
        </p:nvCxnSpPr>
        <p:spPr>
          <a:xfrm flipV="1">
            <a:off x="3683585" y="3313670"/>
            <a:ext cx="1660441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0860501-2601-DAA9-5E3C-56600C92B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6775" y="-1379575"/>
            <a:ext cx="807905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 Facts or Stats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993697B4-9A65-3910-8845-9C61167B4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C292D2B-2E9F-DF3F-F927-CB9894D064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38351" y="1596266"/>
            <a:ext cx="2750908" cy="1354217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88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4CF6800-7161-7201-573E-2B7DEDF9E7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38351" y="3648447"/>
            <a:ext cx="2750908" cy="73866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4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This is a Stat or Fact Styling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BE3B724-3F1F-0356-3824-89F87CAE75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5967" y="5195234"/>
            <a:ext cx="1595676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194F5FB-4776-0BEE-B0A5-2D27A0E0311B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174818" y="1596266"/>
            <a:ext cx="2750908" cy="1354217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88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56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E1C3E163-81A8-8C17-3F2F-E62387555978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7174818" y="3648447"/>
            <a:ext cx="2750908" cy="73866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4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This is a Stat or Fact Styling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D1F7E03-93A0-62B1-2CCB-51A1C6FA5E6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752434" y="5195234"/>
            <a:ext cx="1595676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920294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acts or 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phic 55">
            <a:extLst>
              <a:ext uri="{FF2B5EF4-FFF2-40B4-BE49-F238E27FC236}">
                <a16:creationId xmlns:a16="http://schemas.microsoft.com/office/drawing/2014/main" id="{E03EDA8A-3D1A-4E0E-CC19-8A3BFCA8B2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640" t="-14322"/>
          <a:stretch/>
        </p:blipFill>
        <p:spPr>
          <a:xfrm>
            <a:off x="4930158" y="3337538"/>
            <a:ext cx="3464620" cy="406529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AC235F25-1502-1D0A-FDF7-7FDE5E3D55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640" t="-14322"/>
          <a:stretch/>
        </p:blipFill>
        <p:spPr>
          <a:xfrm>
            <a:off x="1378702" y="3337538"/>
            <a:ext cx="3464620" cy="40652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9F9862B-122A-9400-F83B-AB4325D6EF4E}"/>
              </a:ext>
            </a:extLst>
          </p:cNvPr>
          <p:cNvSpPr/>
          <p:nvPr userDrawn="1"/>
        </p:nvSpPr>
        <p:spPr>
          <a:xfrm>
            <a:off x="1" y="0"/>
            <a:ext cx="8662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D16DFC2C-DF7C-B8C0-56A2-89C84E717EC0}"/>
              </a:ext>
            </a:extLst>
          </p:cNvPr>
          <p:cNvSpPr/>
          <p:nvPr userDrawn="1"/>
        </p:nvSpPr>
        <p:spPr>
          <a:xfrm>
            <a:off x="8399073" y="1483112"/>
            <a:ext cx="3100039" cy="3891775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34E47A27-9CC2-91A5-681F-008CAD80C7DA}"/>
              </a:ext>
            </a:extLst>
          </p:cNvPr>
          <p:cNvSpPr/>
          <p:nvPr userDrawn="1"/>
        </p:nvSpPr>
        <p:spPr>
          <a:xfrm>
            <a:off x="4847756" y="1483112"/>
            <a:ext cx="3100039" cy="3891775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315F1158-6800-D909-6C4C-53B5186653C1}"/>
              </a:ext>
            </a:extLst>
          </p:cNvPr>
          <p:cNvSpPr/>
          <p:nvPr userDrawn="1"/>
        </p:nvSpPr>
        <p:spPr>
          <a:xfrm>
            <a:off x="1296438" y="1483112"/>
            <a:ext cx="3100039" cy="3891775"/>
          </a:xfrm>
          <a:prstGeom prst="snip2DiagRect">
            <a:avLst>
              <a:gd name="adj1" fmla="val 0"/>
              <a:gd name="adj2" fmla="val 9113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1B598B-EF1A-CD33-B044-D6AB9F37319E}"/>
              </a:ext>
            </a:extLst>
          </p:cNvPr>
          <p:cNvSpPr/>
          <p:nvPr userDrawn="1"/>
        </p:nvSpPr>
        <p:spPr>
          <a:xfrm>
            <a:off x="2726499" y="3429000"/>
            <a:ext cx="223024" cy="22302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986B7E-82F8-674B-3677-E8396148EB61}"/>
              </a:ext>
            </a:extLst>
          </p:cNvPr>
          <p:cNvCxnSpPr>
            <a:cxnSpLocks/>
          </p:cNvCxnSpPr>
          <p:nvPr userDrawn="1"/>
        </p:nvCxnSpPr>
        <p:spPr>
          <a:xfrm>
            <a:off x="2123276" y="3540512"/>
            <a:ext cx="14294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5B2D133-3A1A-BED6-5A4D-4BD6C615653C}"/>
              </a:ext>
            </a:extLst>
          </p:cNvPr>
          <p:cNvSpPr/>
          <p:nvPr userDrawn="1"/>
        </p:nvSpPr>
        <p:spPr>
          <a:xfrm>
            <a:off x="6273384" y="3429000"/>
            <a:ext cx="223024" cy="22302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3B933C-365C-75FF-706C-7DB5C8644EE0}"/>
              </a:ext>
            </a:extLst>
          </p:cNvPr>
          <p:cNvCxnSpPr>
            <a:cxnSpLocks/>
          </p:cNvCxnSpPr>
          <p:nvPr userDrawn="1"/>
        </p:nvCxnSpPr>
        <p:spPr>
          <a:xfrm>
            <a:off x="5670161" y="3540512"/>
            <a:ext cx="14294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13CF986-40CE-E1EC-B186-6F2B1CA8BE93}"/>
              </a:ext>
            </a:extLst>
          </p:cNvPr>
          <p:cNvSpPr/>
          <p:nvPr userDrawn="1"/>
        </p:nvSpPr>
        <p:spPr>
          <a:xfrm>
            <a:off x="9846026" y="3429000"/>
            <a:ext cx="223024" cy="22302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9F0C87-9483-12C4-A206-A59DD043DEE0}"/>
              </a:ext>
            </a:extLst>
          </p:cNvPr>
          <p:cNvCxnSpPr>
            <a:cxnSpLocks/>
          </p:cNvCxnSpPr>
          <p:nvPr userDrawn="1"/>
        </p:nvCxnSpPr>
        <p:spPr>
          <a:xfrm>
            <a:off x="9242803" y="3540512"/>
            <a:ext cx="14294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9490B9CB-0196-1BC5-EB8C-7EA308659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BF286D5-C76A-330E-FF36-572228D790A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AE14C80-6206-1190-6D4F-04FC53FBCC76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FAB2525-E16B-4A79-4D11-4D11B6004A3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1D5E21-7148-325F-BB1C-9591C7EAA8CE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458F2-CC6C-6969-66F7-6712279BFD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9606" y="-1391617"/>
            <a:ext cx="807905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Facts or Stats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993697B4-9A65-3910-8845-9C61167B4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330A00-15DB-A41B-670F-2A5498D5E966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655850" y="1821011"/>
            <a:ext cx="2368252" cy="1354217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88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C42B542E-2735-F393-58DF-9CA227841C1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655850" y="3838806"/>
            <a:ext cx="2368252" cy="73866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4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This is a Stat or Fact Styling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672C0D-A0B5-60E0-2978-1E8BCFB294B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123276" y="4778037"/>
            <a:ext cx="1373715" cy="29084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Source for </a:t>
            </a:r>
            <a:r>
              <a:rPr lang="en-US" dirty="0" err="1"/>
              <a:t>StatisticsSource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194F5FB-4776-0BEE-B0A5-2D27A0E0311B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08709" y="1821011"/>
            <a:ext cx="2368252" cy="1354217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88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56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E1C3E163-81A8-8C17-3F2F-E62387555978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213886" y="3838806"/>
            <a:ext cx="2368252" cy="73866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4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This is a Stat or Fact Styling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D1F7E03-93A0-62B1-2CCB-51A1C6FA5E6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681312" y="4846054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C86B893-72EB-E9BD-4C17-FC99C37CD3AC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770200" y="1821011"/>
            <a:ext cx="2368252" cy="1354217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880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#2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90DD6C6E-66D3-8C8A-241D-BCC06C465D90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8764225" y="3838806"/>
            <a:ext cx="2368252" cy="73866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40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This is a Stat or Fact Styling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86FB8D71-95E7-AD1E-A17F-EC47C2992C9F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231651" y="4846054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804F1-CABF-7D6C-FCC0-632517F8335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Cal Poly Pomona |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552504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acts or 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AC235F25-1502-1D0A-FDF7-7FDE5E3D55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941" t="-14321" r="1" b="-39897"/>
          <a:stretch/>
        </p:blipFill>
        <p:spPr>
          <a:xfrm>
            <a:off x="6863762" y="3087549"/>
            <a:ext cx="2623221" cy="548404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457416F-596E-76F1-2C79-FE196E43B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2941" t="-14321" r="1" b="-39897"/>
          <a:stretch/>
        </p:blipFill>
        <p:spPr>
          <a:xfrm>
            <a:off x="1364633" y="3087549"/>
            <a:ext cx="2623221" cy="548404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8F856E30-4D4B-DBF0-9CA5-41D806B8C1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2941" t="-14321" r="1" b="-39897"/>
          <a:stretch/>
        </p:blipFill>
        <p:spPr>
          <a:xfrm>
            <a:off x="4118254" y="3087549"/>
            <a:ext cx="2623221" cy="54840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9F9862B-122A-9400-F83B-AB4325D6EF4E}"/>
              </a:ext>
            </a:extLst>
          </p:cNvPr>
          <p:cNvSpPr/>
          <p:nvPr userDrawn="1"/>
        </p:nvSpPr>
        <p:spPr>
          <a:xfrm>
            <a:off x="1" y="0"/>
            <a:ext cx="8662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315F1158-6800-D909-6C4C-53B5186653C1}"/>
              </a:ext>
            </a:extLst>
          </p:cNvPr>
          <p:cNvSpPr/>
          <p:nvPr userDrawn="1"/>
        </p:nvSpPr>
        <p:spPr>
          <a:xfrm>
            <a:off x="3976407" y="1777891"/>
            <a:ext cx="2362780" cy="2966223"/>
          </a:xfrm>
          <a:prstGeom prst="snip2DiagRect">
            <a:avLst>
              <a:gd name="adj1" fmla="val 0"/>
              <a:gd name="adj2" fmla="val 9113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1B7F10-B732-D7ED-BA29-98B9B9E8AD9E}"/>
              </a:ext>
            </a:extLst>
          </p:cNvPr>
          <p:cNvGrpSpPr/>
          <p:nvPr userDrawn="1"/>
        </p:nvGrpSpPr>
        <p:grpSpPr>
          <a:xfrm>
            <a:off x="4465466" y="3185122"/>
            <a:ext cx="1429471" cy="223024"/>
            <a:chOff x="1792574" y="2159625"/>
            <a:chExt cx="1429471" cy="22302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71B598B-EF1A-CD33-B044-D6AB9F37319E}"/>
                </a:ext>
              </a:extLst>
            </p:cNvPr>
            <p:cNvSpPr/>
            <p:nvPr userDrawn="1"/>
          </p:nvSpPr>
          <p:spPr>
            <a:xfrm>
              <a:off x="2395797" y="2159625"/>
              <a:ext cx="223024" cy="22302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5986B7E-82F8-674B-3677-E8396148EB6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92574" y="2271137"/>
              <a:ext cx="1429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c 44">
            <a:extLst>
              <a:ext uri="{FF2B5EF4-FFF2-40B4-BE49-F238E27FC236}">
                <a16:creationId xmlns:a16="http://schemas.microsoft.com/office/drawing/2014/main" id="{9490B9CB-0196-1BC5-EB8C-7EA308659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BF286D5-C76A-330E-FF36-572228D790A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AE14C80-6206-1190-6D4F-04FC53FBCC76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FAB2525-E16B-4A79-4D11-4D11B6004A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1D5E21-7148-325F-BB1C-9591C7EAA8CE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nip Diagonal Corner Rectangle 10">
            <a:extLst>
              <a:ext uri="{FF2B5EF4-FFF2-40B4-BE49-F238E27FC236}">
                <a16:creationId xmlns:a16="http://schemas.microsoft.com/office/drawing/2014/main" id="{579F398E-1DE2-658C-CC89-B9EA8DD96D89}"/>
              </a:ext>
            </a:extLst>
          </p:cNvPr>
          <p:cNvSpPr/>
          <p:nvPr userDrawn="1"/>
        </p:nvSpPr>
        <p:spPr>
          <a:xfrm>
            <a:off x="6729543" y="1777891"/>
            <a:ext cx="2362780" cy="2966223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83428E-9216-6739-8E4C-9D06E9CAA171}"/>
              </a:ext>
            </a:extLst>
          </p:cNvPr>
          <p:cNvGrpSpPr/>
          <p:nvPr userDrawn="1"/>
        </p:nvGrpSpPr>
        <p:grpSpPr>
          <a:xfrm>
            <a:off x="7218602" y="3185122"/>
            <a:ext cx="1429471" cy="223024"/>
            <a:chOff x="1792574" y="2159625"/>
            <a:chExt cx="1429471" cy="22302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0BD90F-08AC-92DA-843F-FB2700361979}"/>
                </a:ext>
              </a:extLst>
            </p:cNvPr>
            <p:cNvSpPr/>
            <p:nvPr userDrawn="1"/>
          </p:nvSpPr>
          <p:spPr>
            <a:xfrm>
              <a:off x="2395797" y="2159625"/>
              <a:ext cx="223024" cy="22302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11579AA-4016-E9D4-7D1F-642C31D0B3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92574" y="2271137"/>
              <a:ext cx="1429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Snip Diagonal Corner Rectangle 10">
            <a:extLst>
              <a:ext uri="{FF2B5EF4-FFF2-40B4-BE49-F238E27FC236}">
                <a16:creationId xmlns:a16="http://schemas.microsoft.com/office/drawing/2014/main" id="{0E53EF03-DC99-BC25-030D-C7FA96708F50}"/>
              </a:ext>
            </a:extLst>
          </p:cNvPr>
          <p:cNvSpPr/>
          <p:nvPr userDrawn="1"/>
        </p:nvSpPr>
        <p:spPr>
          <a:xfrm>
            <a:off x="1219478" y="1777891"/>
            <a:ext cx="2362780" cy="2966223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8C26363-4C08-3D5B-2C17-F64BB548EC85}"/>
              </a:ext>
            </a:extLst>
          </p:cNvPr>
          <p:cNvGrpSpPr/>
          <p:nvPr userDrawn="1"/>
        </p:nvGrpSpPr>
        <p:grpSpPr>
          <a:xfrm>
            <a:off x="1708537" y="3185122"/>
            <a:ext cx="1429471" cy="223024"/>
            <a:chOff x="1792574" y="2159625"/>
            <a:chExt cx="1429471" cy="22302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5AFAD77-B056-65F3-125F-0E69444A8279}"/>
                </a:ext>
              </a:extLst>
            </p:cNvPr>
            <p:cNvSpPr/>
            <p:nvPr userDrawn="1"/>
          </p:nvSpPr>
          <p:spPr>
            <a:xfrm>
              <a:off x="2395797" y="2159625"/>
              <a:ext cx="223024" cy="22302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B770FB8-7DE8-FFCA-D179-ACDD0505E2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92574" y="2271137"/>
              <a:ext cx="1429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Snip Diagonal Corner Rectangle 10">
            <a:extLst>
              <a:ext uri="{FF2B5EF4-FFF2-40B4-BE49-F238E27FC236}">
                <a16:creationId xmlns:a16="http://schemas.microsoft.com/office/drawing/2014/main" id="{707B79EA-012D-9EF0-59C6-DBE5E07977E2}"/>
              </a:ext>
            </a:extLst>
          </p:cNvPr>
          <p:cNvSpPr/>
          <p:nvPr userDrawn="1"/>
        </p:nvSpPr>
        <p:spPr>
          <a:xfrm>
            <a:off x="9476009" y="1777891"/>
            <a:ext cx="2362780" cy="2966223"/>
          </a:xfrm>
          <a:prstGeom prst="snip2DiagRect">
            <a:avLst>
              <a:gd name="adj1" fmla="val 0"/>
              <a:gd name="adj2" fmla="val 9113"/>
            </a:avLst>
          </a:prstGeom>
          <a:solidFill>
            <a:srgbClr val="008E95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AF4AE4D-9D98-C9A3-3919-B19977D83D87}"/>
              </a:ext>
            </a:extLst>
          </p:cNvPr>
          <p:cNvGrpSpPr/>
          <p:nvPr userDrawn="1"/>
        </p:nvGrpSpPr>
        <p:grpSpPr>
          <a:xfrm>
            <a:off x="9965068" y="3185122"/>
            <a:ext cx="1429471" cy="223024"/>
            <a:chOff x="1792574" y="2159625"/>
            <a:chExt cx="1429471" cy="223024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7E3246A-872F-99A2-34B1-876D1EBE87B4}"/>
                </a:ext>
              </a:extLst>
            </p:cNvPr>
            <p:cNvSpPr/>
            <p:nvPr userDrawn="1"/>
          </p:nvSpPr>
          <p:spPr>
            <a:xfrm>
              <a:off x="2395797" y="2159625"/>
              <a:ext cx="223024" cy="22302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57DEB02-B035-9393-4341-C47BA9407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92574" y="2271137"/>
              <a:ext cx="1429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48A6FE-FF51-814E-7D66-84E73E2EF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4233" y="-1470603"/>
            <a:ext cx="807905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4 Facts or Stats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993697B4-9A65-3910-8845-9C61167B4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0E926DA8-9B16-71EF-C56D-219DFBD893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43721" y="1968000"/>
            <a:ext cx="1914294" cy="101566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60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70BE7396-AD03-90D1-9DCA-FF2426F6B8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43721" y="3580010"/>
            <a:ext cx="1914294" cy="61555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This is a Stat or Fact Styling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FBF2425D-4C18-B388-C8BE-9AAE4691D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41888" y="4309815"/>
            <a:ext cx="1373715" cy="29084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Source for </a:t>
            </a:r>
            <a:r>
              <a:rPr lang="en-US" dirty="0" err="1"/>
              <a:t>StatisticsSource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330A00-15DB-A41B-670F-2A5498D5E966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200650" y="1968000"/>
            <a:ext cx="1914294" cy="101566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6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C42B542E-2735-F393-58DF-9CA227841C1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200650" y="3580010"/>
            <a:ext cx="1914294" cy="61555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This is a Stat or Fact Styling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672C0D-A0B5-60E0-2978-1E8BCFB294B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498817" y="4309815"/>
            <a:ext cx="1373715" cy="29084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Source for </a:t>
            </a:r>
            <a:r>
              <a:rPr lang="en-US" dirty="0" err="1"/>
              <a:t>StatisticsSource</a:t>
            </a:r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7A90C498-D50F-693D-BC4E-B518E31612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53786" y="1968000"/>
            <a:ext cx="1914294" cy="101566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6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82ECD94-480A-0B73-6571-D1C62EDF47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53786" y="3580010"/>
            <a:ext cx="1914294" cy="61555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This is a Stat or Fact Styling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5261FA0-6C04-13D7-91DA-5B68E72758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51953" y="4309815"/>
            <a:ext cx="1373715" cy="29084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Source for </a:t>
            </a:r>
            <a:r>
              <a:rPr lang="en-US" dirty="0" err="1"/>
              <a:t>StatisticsSource</a:t>
            </a:r>
            <a:endParaRPr lang="en-US" dirty="0"/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B4C849D1-0266-391E-10C2-D9901AF9AA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00252" y="1968000"/>
            <a:ext cx="1914294" cy="101566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600">
                <a:solidFill>
                  <a:srgbClr val="F2EEE9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A158461C-36FC-FEAB-56B0-EE5C3617419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700252" y="3580010"/>
            <a:ext cx="1914294" cy="61555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bg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This is a Stat or Fact Styling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8D5A3CE3-C711-E445-BFE6-ADE65C1519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98419" y="4309815"/>
            <a:ext cx="1373715" cy="29084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Source for </a:t>
            </a:r>
            <a:r>
              <a:rPr lang="en-US" dirty="0" err="1"/>
              <a:t>StatisticsSource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1395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acts or Stats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raphic 69">
            <a:extLst>
              <a:ext uri="{FF2B5EF4-FFF2-40B4-BE49-F238E27FC236}">
                <a16:creationId xmlns:a16="http://schemas.microsoft.com/office/drawing/2014/main" id="{9457416F-596E-76F1-2C79-FE196E43B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941" t="-14321" r="1" b="-39897"/>
          <a:stretch/>
        </p:blipFill>
        <p:spPr>
          <a:xfrm>
            <a:off x="4338762" y="1569096"/>
            <a:ext cx="2623221" cy="54840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9F9862B-122A-9400-F83B-AB4325D6EF4E}"/>
              </a:ext>
            </a:extLst>
          </p:cNvPr>
          <p:cNvSpPr/>
          <p:nvPr userDrawn="1"/>
        </p:nvSpPr>
        <p:spPr>
          <a:xfrm>
            <a:off x="1" y="0"/>
            <a:ext cx="8662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490B9CB-0196-1BC5-EB8C-7EA308659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BF286D5-C76A-330E-FF36-572228D790A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AE14C80-6206-1190-6D4F-04FC53FBCC76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FAB2525-E16B-4A79-4D11-4D11B6004A3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1D5E21-7148-325F-BB1C-9591C7EAA8CE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nip Diagonal Corner Rectangle 10">
            <a:extLst>
              <a:ext uri="{FF2B5EF4-FFF2-40B4-BE49-F238E27FC236}">
                <a16:creationId xmlns:a16="http://schemas.microsoft.com/office/drawing/2014/main" id="{0E53EF03-DC99-BC25-030D-C7FA96708F50}"/>
              </a:ext>
            </a:extLst>
          </p:cNvPr>
          <p:cNvSpPr/>
          <p:nvPr userDrawn="1"/>
        </p:nvSpPr>
        <p:spPr>
          <a:xfrm>
            <a:off x="2171433" y="259438"/>
            <a:ext cx="3951167" cy="2966223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8C26363-4C08-3D5B-2C17-F64BB548EC85}"/>
              </a:ext>
            </a:extLst>
          </p:cNvPr>
          <p:cNvGrpSpPr/>
          <p:nvPr userDrawn="1"/>
        </p:nvGrpSpPr>
        <p:grpSpPr>
          <a:xfrm>
            <a:off x="3433635" y="1666669"/>
            <a:ext cx="1429471" cy="223024"/>
            <a:chOff x="1792574" y="2159625"/>
            <a:chExt cx="1429471" cy="22302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5AFAD77-B056-65F3-125F-0E69444A8279}"/>
                </a:ext>
              </a:extLst>
            </p:cNvPr>
            <p:cNvSpPr/>
            <p:nvPr userDrawn="1"/>
          </p:nvSpPr>
          <p:spPr>
            <a:xfrm>
              <a:off x="2395797" y="2159625"/>
              <a:ext cx="223024" cy="22302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B770FB8-7DE8-FFCA-D179-ACDD0505E2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92574" y="2271137"/>
              <a:ext cx="1429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nip Diagonal Corner Rectangle 10">
            <a:extLst>
              <a:ext uri="{FF2B5EF4-FFF2-40B4-BE49-F238E27FC236}">
                <a16:creationId xmlns:a16="http://schemas.microsoft.com/office/drawing/2014/main" id="{19F0332B-CC5C-BD01-F38B-74FD53E6CB57}"/>
              </a:ext>
            </a:extLst>
          </p:cNvPr>
          <p:cNvSpPr/>
          <p:nvPr userDrawn="1"/>
        </p:nvSpPr>
        <p:spPr>
          <a:xfrm>
            <a:off x="6935668" y="270117"/>
            <a:ext cx="3951167" cy="2966223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1F8CA7-54F1-6599-2155-6D61D9C27CFA}"/>
              </a:ext>
            </a:extLst>
          </p:cNvPr>
          <p:cNvGrpSpPr/>
          <p:nvPr userDrawn="1"/>
        </p:nvGrpSpPr>
        <p:grpSpPr>
          <a:xfrm>
            <a:off x="8197870" y="1677348"/>
            <a:ext cx="1429471" cy="223024"/>
            <a:chOff x="1792574" y="2159625"/>
            <a:chExt cx="1429471" cy="22302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3D2461-39AC-417E-E0AB-0643F184EDA9}"/>
                </a:ext>
              </a:extLst>
            </p:cNvPr>
            <p:cNvSpPr/>
            <p:nvPr userDrawn="1"/>
          </p:nvSpPr>
          <p:spPr>
            <a:xfrm>
              <a:off x="2395797" y="2159625"/>
              <a:ext cx="223024" cy="22302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4664AA-BE77-5AFE-5B04-762491E976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92574" y="2271137"/>
              <a:ext cx="1429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B47AD5B1-8229-4209-6D07-6F0E00739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941" t="-14321" r="1" b="-39897"/>
          <a:stretch/>
        </p:blipFill>
        <p:spPr>
          <a:xfrm>
            <a:off x="4338762" y="4869403"/>
            <a:ext cx="2623221" cy="548404"/>
          </a:xfrm>
          <a:prstGeom prst="rect">
            <a:avLst/>
          </a:prstGeom>
        </p:spPr>
      </p:pic>
      <p:sp>
        <p:nvSpPr>
          <p:cNvPr id="19" name="Snip Diagonal Corner Rectangle 10">
            <a:extLst>
              <a:ext uri="{FF2B5EF4-FFF2-40B4-BE49-F238E27FC236}">
                <a16:creationId xmlns:a16="http://schemas.microsoft.com/office/drawing/2014/main" id="{2527A063-DC0B-4F64-F0DC-4C9DD4AD957E}"/>
              </a:ext>
            </a:extLst>
          </p:cNvPr>
          <p:cNvSpPr/>
          <p:nvPr userDrawn="1"/>
        </p:nvSpPr>
        <p:spPr>
          <a:xfrm>
            <a:off x="2171433" y="3559745"/>
            <a:ext cx="3951167" cy="2966223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AFB0CA-E2D2-EF72-5A69-034C5F8B8904}"/>
              </a:ext>
            </a:extLst>
          </p:cNvPr>
          <p:cNvGrpSpPr/>
          <p:nvPr userDrawn="1"/>
        </p:nvGrpSpPr>
        <p:grpSpPr>
          <a:xfrm>
            <a:off x="3433635" y="4966976"/>
            <a:ext cx="1429471" cy="223024"/>
            <a:chOff x="1792574" y="2159625"/>
            <a:chExt cx="1429471" cy="22302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B787847-FA0E-32F9-0B68-C02BD4111301}"/>
                </a:ext>
              </a:extLst>
            </p:cNvPr>
            <p:cNvSpPr/>
            <p:nvPr userDrawn="1"/>
          </p:nvSpPr>
          <p:spPr>
            <a:xfrm>
              <a:off x="2395797" y="2159625"/>
              <a:ext cx="223024" cy="22302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E791EAC-0CA9-4464-8BAD-CEEE6CB9A8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92574" y="2271137"/>
              <a:ext cx="1429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nip Diagonal Corner Rectangle 10">
            <a:extLst>
              <a:ext uri="{FF2B5EF4-FFF2-40B4-BE49-F238E27FC236}">
                <a16:creationId xmlns:a16="http://schemas.microsoft.com/office/drawing/2014/main" id="{A1F11E4B-D12F-9D5B-EF80-B961C6920B21}"/>
              </a:ext>
            </a:extLst>
          </p:cNvPr>
          <p:cNvSpPr/>
          <p:nvPr userDrawn="1"/>
        </p:nvSpPr>
        <p:spPr>
          <a:xfrm>
            <a:off x="6935668" y="3570424"/>
            <a:ext cx="3951167" cy="2966223"/>
          </a:xfrm>
          <a:prstGeom prst="snip2DiagRect">
            <a:avLst>
              <a:gd name="adj1" fmla="val 0"/>
              <a:gd name="adj2" fmla="val 9113"/>
            </a:avLst>
          </a:prstGeom>
          <a:solidFill>
            <a:srgbClr val="008E95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D0835D1-1543-45A1-9989-A8AF66912B9D}"/>
              </a:ext>
            </a:extLst>
          </p:cNvPr>
          <p:cNvGrpSpPr/>
          <p:nvPr userDrawn="1"/>
        </p:nvGrpSpPr>
        <p:grpSpPr>
          <a:xfrm>
            <a:off x="8197870" y="4977655"/>
            <a:ext cx="1429471" cy="223024"/>
            <a:chOff x="1792574" y="2159625"/>
            <a:chExt cx="1429471" cy="22302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8184ECA-B3BA-800B-16F0-ABA235A67406}"/>
                </a:ext>
              </a:extLst>
            </p:cNvPr>
            <p:cNvSpPr/>
            <p:nvPr userDrawn="1"/>
          </p:nvSpPr>
          <p:spPr>
            <a:xfrm>
              <a:off x="2395797" y="2159625"/>
              <a:ext cx="223024" cy="22302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A34CCA4-8ED9-2562-B7A8-35727A53CE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92574" y="2271137"/>
              <a:ext cx="1429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536D29-AC05-A293-EC75-1A7EEC509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3620" y="-1368498"/>
            <a:ext cx="807905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4 Facts or Stats Stacked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993697B4-9A65-3910-8845-9C61167B4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0E926DA8-9B16-71EF-C56D-219DFBD893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34220" y="449547"/>
            <a:ext cx="3039246" cy="101566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60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70BE7396-AD03-90D1-9DCA-FF2426F6B8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34220" y="2061557"/>
            <a:ext cx="3039246" cy="61555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This is a Stat or Fact Styling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FBF2425D-4C18-B388-C8BE-9AAE4691D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66986" y="2864074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Source line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2A5CB41-3470-9C48-25F7-3EC009497C8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98455" y="460226"/>
            <a:ext cx="3039246" cy="101566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60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118B237-E2DF-4C83-11EC-B4836DFFC4C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98455" y="2072236"/>
            <a:ext cx="3039246" cy="61555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This is a Stat or Fact Styling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947B864-CD6B-7B17-EDD4-7E19E3BC4E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1221" y="2874753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Source line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42D37F6-AF79-0AFD-26B4-4A28524C409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34220" y="3749854"/>
            <a:ext cx="3039246" cy="101566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60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430D07D-601D-FC66-39C7-F717B24A36E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34220" y="5361864"/>
            <a:ext cx="3039246" cy="61555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This is a Stat or Fact Styling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DC30DC4-5834-9D86-88B1-712BAA91E56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466986" y="6164381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Source line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5FE02A7-4485-7AE9-281A-90DCB88458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98455" y="3760533"/>
            <a:ext cx="3039246" cy="101566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600">
                <a:solidFill>
                  <a:schemeClr val="bg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B1AA573B-01AE-CE0D-C3B3-F452444414B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398455" y="5372543"/>
            <a:ext cx="3039246" cy="61555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bg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This is a Stat or Fact Styling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9BC54724-9A4B-9E5E-B965-BAC1D6B0CBC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31221" y="6175060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Source line</a:t>
            </a:r>
          </a:p>
        </p:txBody>
      </p:sp>
    </p:spTree>
    <p:extLst>
      <p:ext uri="{BB962C8B-B14F-4D97-AF65-F5344CB8AC3E}">
        <p14:creationId xmlns:p14="http://schemas.microsoft.com/office/powerpoint/2010/main" val="385019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 Poly Pomona | 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470271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62F3E45-DFD7-7AB5-C98C-AD290818CD1C}"/>
              </a:ext>
            </a:extLst>
          </p:cNvPr>
          <p:cNvSpPr/>
          <p:nvPr userDrawn="1"/>
        </p:nvSpPr>
        <p:spPr>
          <a:xfrm>
            <a:off x="1" y="0"/>
            <a:ext cx="8662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4E2B97-FD37-AC5C-61D3-CA5FDD1B34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2508" y="0"/>
            <a:ext cx="6089492" cy="6857999"/>
          </a:xfrm>
          <a:prstGeom prst="rect">
            <a:avLst/>
          </a:prstGeom>
          <a:ln w="9525">
            <a:solidFill>
              <a:schemeClr val="accent2"/>
            </a:solidFill>
          </a:ln>
        </p:spPr>
      </p:pic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D16DFC2C-DF7C-B8C0-56A2-89C84E717EC0}"/>
              </a:ext>
            </a:extLst>
          </p:cNvPr>
          <p:cNvSpPr/>
          <p:nvPr userDrawn="1"/>
        </p:nvSpPr>
        <p:spPr>
          <a:xfrm>
            <a:off x="6583382" y="721054"/>
            <a:ext cx="5178164" cy="2356366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CB2040-D619-0806-448B-8199C39F1235}"/>
              </a:ext>
            </a:extLst>
          </p:cNvPr>
          <p:cNvGrpSpPr/>
          <p:nvPr userDrawn="1"/>
        </p:nvGrpSpPr>
        <p:grpSpPr>
          <a:xfrm>
            <a:off x="8721010" y="1141808"/>
            <a:ext cx="158616" cy="1396397"/>
            <a:chOff x="8673772" y="1659040"/>
            <a:chExt cx="158616" cy="139639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13CF986-40CE-E1EC-B186-6F2B1CA8BE93}"/>
                </a:ext>
              </a:extLst>
            </p:cNvPr>
            <p:cNvSpPr/>
            <p:nvPr userDrawn="1"/>
          </p:nvSpPr>
          <p:spPr>
            <a:xfrm rot="5400000">
              <a:off x="8673772" y="2277930"/>
              <a:ext cx="158615" cy="15861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69F0C87-9483-12C4-A206-A59DD043D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53080" y="1659040"/>
              <a:ext cx="0" cy="139639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96582287-0A3E-23E6-9032-59C529267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552E42B-EF15-866B-E846-411EC0971CD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70AB268-558C-A9DA-7940-5D179A4B4903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5ACA3E8-6B3F-8AD8-8961-F5A52E0426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1DAAE1-8797-BAB7-1A3B-88568C90C5D2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13">
            <a:extLst>
              <a:ext uri="{FF2B5EF4-FFF2-40B4-BE49-F238E27FC236}">
                <a16:creationId xmlns:a16="http://schemas.microsoft.com/office/drawing/2014/main" id="{5E243980-274C-92B4-9A61-A4B70359D102}"/>
              </a:ext>
            </a:extLst>
          </p:cNvPr>
          <p:cNvSpPr/>
          <p:nvPr userDrawn="1"/>
        </p:nvSpPr>
        <p:spPr>
          <a:xfrm>
            <a:off x="6583382" y="3784242"/>
            <a:ext cx="5178164" cy="2356366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56251C-4116-B133-D875-31A590AF0F3C}"/>
              </a:ext>
            </a:extLst>
          </p:cNvPr>
          <p:cNvGrpSpPr/>
          <p:nvPr userDrawn="1"/>
        </p:nvGrpSpPr>
        <p:grpSpPr>
          <a:xfrm>
            <a:off x="8721010" y="4204996"/>
            <a:ext cx="158616" cy="1396397"/>
            <a:chOff x="8673772" y="1659040"/>
            <a:chExt cx="158616" cy="139639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CC4207C-2117-5CDA-474C-1F605B683E19}"/>
                </a:ext>
              </a:extLst>
            </p:cNvPr>
            <p:cNvSpPr/>
            <p:nvPr userDrawn="1"/>
          </p:nvSpPr>
          <p:spPr>
            <a:xfrm rot="5400000">
              <a:off x="8673772" y="2277930"/>
              <a:ext cx="158615" cy="15861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2C5AFDC-1062-6F61-B15D-E5E7F574D70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53080" y="1659040"/>
              <a:ext cx="0" cy="139639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B8D3881C-7046-0CB9-C874-385B64145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3767460" cy="1246495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Hero</a:t>
            </a:r>
            <a:br>
              <a:rPr lang="en-US" dirty="0"/>
            </a:br>
            <a:r>
              <a:rPr lang="en-US" dirty="0"/>
              <a:t>Stat Moment or Headline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4F5577B8-C42B-2F79-C217-49C003DD3B0D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BF79973-9CC5-ACE6-3D00-A14D224A5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6272" y="2077184"/>
            <a:ext cx="3658985" cy="3091808"/>
          </a:xfrm>
        </p:spPr>
        <p:txBody>
          <a:bodyPr wrap="square" lIns="0" tIns="0" rIns="0" bIns="0" anchor="t" anchorCtr="0">
            <a:spAutoFit/>
          </a:bodyPr>
          <a:lstStyle>
            <a:lvl1pPr marL="342900" indent="-342900">
              <a:lnSpc>
                <a:spcPts val="28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/>
              <a:t>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C86B893-72EB-E9BD-4C17-FC99C37CD3AC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874328" y="1378341"/>
            <a:ext cx="1628013" cy="923330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0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56%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90DD6C6E-66D3-8C8A-241D-BCC06C465D90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085297" y="1121013"/>
            <a:ext cx="2368252" cy="1477328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4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This is a Stat or Fact Placeholder box and can be multiple lines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86FB8D71-95E7-AD1E-A17F-EC47C2992C9F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085297" y="2765168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Source for Statistics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C38CEFA-B895-90D0-B5A0-0E42A34415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4328" y="4441529"/>
            <a:ext cx="1628013" cy="923330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0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56%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31C9B01E-CF38-4863-6AC7-2B54E3B262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85297" y="4184201"/>
            <a:ext cx="2368252" cy="1477328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4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This is a Stat or Fact Placeholder box and can be multiple lines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5B3772C0-5CD9-3D64-CFA6-8673514B75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5297" y="5828356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Source for Statistics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6FCAB9-9DFA-57FA-9366-45A9A7FE1CC6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1086047" y="6428864"/>
            <a:ext cx="4196857" cy="34282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100" b="0" i="0" spc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Cal Poly Pomona |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092660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62F3E45-DFD7-7AB5-C98C-AD290818CD1C}"/>
              </a:ext>
            </a:extLst>
          </p:cNvPr>
          <p:cNvSpPr/>
          <p:nvPr userDrawn="1"/>
        </p:nvSpPr>
        <p:spPr>
          <a:xfrm>
            <a:off x="1" y="0"/>
            <a:ext cx="8662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4E2B97-FD37-AC5C-61D3-CA5FDD1B34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2508" y="0"/>
            <a:ext cx="6089492" cy="6857999"/>
          </a:xfrm>
          <a:prstGeom prst="rect">
            <a:avLst/>
          </a:prstGeom>
          <a:ln w="9525">
            <a:solidFill>
              <a:schemeClr val="accent2"/>
            </a:solidFill>
          </a:ln>
        </p:spPr>
      </p:pic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D16DFC2C-DF7C-B8C0-56A2-89C84E717EC0}"/>
              </a:ext>
            </a:extLst>
          </p:cNvPr>
          <p:cNvSpPr/>
          <p:nvPr userDrawn="1"/>
        </p:nvSpPr>
        <p:spPr>
          <a:xfrm>
            <a:off x="6577204" y="424359"/>
            <a:ext cx="5178164" cy="1720521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CB2040-D619-0806-448B-8199C39F1235}"/>
              </a:ext>
            </a:extLst>
          </p:cNvPr>
          <p:cNvGrpSpPr/>
          <p:nvPr userDrawn="1"/>
        </p:nvGrpSpPr>
        <p:grpSpPr>
          <a:xfrm>
            <a:off x="8658944" y="586421"/>
            <a:ext cx="158616" cy="1396397"/>
            <a:chOff x="8673772" y="1659040"/>
            <a:chExt cx="158616" cy="139639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13CF986-40CE-E1EC-B186-6F2B1CA8BE93}"/>
                </a:ext>
              </a:extLst>
            </p:cNvPr>
            <p:cNvSpPr/>
            <p:nvPr userDrawn="1"/>
          </p:nvSpPr>
          <p:spPr>
            <a:xfrm rot="5400000">
              <a:off x="8673772" y="2277930"/>
              <a:ext cx="158615" cy="15861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69F0C87-9483-12C4-A206-A59DD043D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53080" y="1659040"/>
              <a:ext cx="0" cy="139639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96582287-0A3E-23E6-9032-59C529267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20164788-D6CC-3439-B7BB-342CB2C08711}"/>
              </a:ext>
            </a:extLst>
          </p:cNvPr>
          <p:cNvSpPr/>
          <p:nvPr userDrawn="1"/>
        </p:nvSpPr>
        <p:spPr>
          <a:xfrm>
            <a:off x="6577204" y="2571211"/>
            <a:ext cx="5178164" cy="1720521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22CFD9-779F-B5F9-E79F-05CB465BCA07}"/>
              </a:ext>
            </a:extLst>
          </p:cNvPr>
          <p:cNvGrpSpPr/>
          <p:nvPr userDrawn="1"/>
        </p:nvGrpSpPr>
        <p:grpSpPr>
          <a:xfrm>
            <a:off x="8658944" y="2733273"/>
            <a:ext cx="158616" cy="1396397"/>
            <a:chOff x="8673772" y="1659040"/>
            <a:chExt cx="158616" cy="139639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BFA3745-6485-729D-948B-F0372F97ECDC}"/>
                </a:ext>
              </a:extLst>
            </p:cNvPr>
            <p:cNvSpPr/>
            <p:nvPr userDrawn="1"/>
          </p:nvSpPr>
          <p:spPr>
            <a:xfrm rot="5400000">
              <a:off x="8673772" y="2277930"/>
              <a:ext cx="158615" cy="15861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3D6412F-E676-6490-7CB3-6F30B9A940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53080" y="1659040"/>
              <a:ext cx="0" cy="139639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nip Diagonal Corner Rectangle 22">
            <a:extLst>
              <a:ext uri="{FF2B5EF4-FFF2-40B4-BE49-F238E27FC236}">
                <a16:creationId xmlns:a16="http://schemas.microsoft.com/office/drawing/2014/main" id="{4497D112-47D2-8CD7-315D-2A4353D06255}"/>
              </a:ext>
            </a:extLst>
          </p:cNvPr>
          <p:cNvSpPr/>
          <p:nvPr userDrawn="1"/>
        </p:nvSpPr>
        <p:spPr>
          <a:xfrm>
            <a:off x="6577204" y="4704811"/>
            <a:ext cx="5178164" cy="1720521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F445EA-8B02-CA37-B9A4-C4B1318746C5}"/>
              </a:ext>
            </a:extLst>
          </p:cNvPr>
          <p:cNvGrpSpPr/>
          <p:nvPr userDrawn="1"/>
        </p:nvGrpSpPr>
        <p:grpSpPr>
          <a:xfrm>
            <a:off x="8658944" y="4866873"/>
            <a:ext cx="158616" cy="1396397"/>
            <a:chOff x="8673772" y="1659040"/>
            <a:chExt cx="158616" cy="139639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D5FC61-28D5-5AA6-55C7-8A1B8810317E}"/>
                </a:ext>
              </a:extLst>
            </p:cNvPr>
            <p:cNvSpPr/>
            <p:nvPr userDrawn="1"/>
          </p:nvSpPr>
          <p:spPr>
            <a:xfrm rot="5400000">
              <a:off x="8673772" y="2277930"/>
              <a:ext cx="158615" cy="158616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4A8C62A-6677-4E0C-8F9A-2D80E7649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53080" y="1659040"/>
              <a:ext cx="0" cy="139639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552E42B-EF15-866B-E846-411EC0971CD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70AB268-558C-A9DA-7940-5D179A4B4903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5ACA3E8-6B3F-8AD8-8961-F5A52E0426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1DAAE1-8797-BAB7-1A3B-88568C90C5D2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8D3881C-7046-0CB9-C874-385B64145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3767460" cy="1246495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Hero</a:t>
            </a:r>
            <a:br>
              <a:rPr lang="en-US"/>
            </a:br>
            <a:r>
              <a:rPr lang="en-US"/>
              <a:t>Stat Moment or Headline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4F5577B8-C42B-2F79-C217-49C003DD3B0D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BF79973-9CC5-ACE6-3D00-A14D224A5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6272" y="2077184"/>
            <a:ext cx="3658985" cy="3091808"/>
          </a:xfrm>
        </p:spPr>
        <p:txBody>
          <a:bodyPr wrap="square" lIns="0" tIns="0" rIns="0" bIns="0" anchor="t" anchorCtr="0">
            <a:spAutoFit/>
          </a:bodyPr>
          <a:lstStyle>
            <a:lvl1pPr marL="342900" indent="-342900">
              <a:lnSpc>
                <a:spcPts val="28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/>
              <a:t>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C86B893-72EB-E9BD-4C17-FC99C37CD3AC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868150" y="789269"/>
            <a:ext cx="1628013" cy="923330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0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56%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90DD6C6E-66D3-8C8A-241D-BCC06C465D90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079119" y="758322"/>
            <a:ext cx="2368252" cy="73866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4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Stat or Fact Placeholder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86FB8D71-95E7-AD1E-A17F-EC47C2992C9F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079119" y="1746416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 for Statistics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E654D9A-3DDA-38B5-DEF1-490EFB8766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68150" y="2936121"/>
            <a:ext cx="1628013" cy="923330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0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56%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F6A4B36-9912-B8F6-D906-5B9593EB80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79119" y="2905174"/>
            <a:ext cx="2368252" cy="73866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4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Stat or Fact Placeholder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AA261DE-A7B8-50DB-A695-32D5FF2F0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9119" y="3893268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 for Statistics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9CB6E91-71E7-E847-7D2F-F57127BE07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68150" y="5069721"/>
            <a:ext cx="1628013" cy="923330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0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56%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CD4077D0-77B0-2BD1-7057-30F15D5B1CC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79119" y="5038774"/>
            <a:ext cx="2368252" cy="73866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4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Stat or Fact Placeholder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9DEF5053-81C1-B91A-8B9E-950B3F63A5E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79119" y="6026868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 for Statistics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6FCAB9-9DFA-57FA-9366-45A9A7FE1CC6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1086047" y="6428864"/>
            <a:ext cx="4196857" cy="34282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100" b="0" i="0" spc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Cal Poly Pomona |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62975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7FB96A-150F-2E55-EB11-2E5CB75960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8129" y="12032"/>
            <a:ext cx="6513871" cy="6833936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2E4D99A-88DE-48A2-E0F1-4AF29FFAE09A}"/>
              </a:ext>
            </a:extLst>
          </p:cNvPr>
          <p:cNvSpPr/>
          <p:nvPr userDrawn="1"/>
        </p:nvSpPr>
        <p:spPr>
          <a:xfrm>
            <a:off x="1" y="0"/>
            <a:ext cx="86626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8DABA744-F319-7460-1609-E8ECBE0A3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403BF2-9702-8A81-FF78-05EBF05391A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8F0CFF5-0773-3A9A-19C4-8CFA8BB6863F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06FC446-1B17-E273-7802-859BF4A9E2E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9D34C8-7805-46A2-A482-55AC0AA36467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6871F4-6244-3C13-61A9-2CDF4B832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3767460" cy="1246495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Hero</a:t>
            </a:r>
            <a:br>
              <a:rPr lang="en-US"/>
            </a:br>
            <a:r>
              <a:rPr lang="en-US"/>
              <a:t>Stat Moment or Headline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88B5388C-FB95-C5B3-EFA5-2B88B31ED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D38B24E-787E-C74E-F79B-356B8382A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46272" y="2197893"/>
            <a:ext cx="3767459" cy="3432093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5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This slide includes a text box, photo and grid. Text can be in bullets or paragraph form. </a:t>
            </a:r>
          </a:p>
          <a:p>
            <a:pPr lvl="0"/>
            <a:r>
              <a:rPr lang="en-US" dirty="0"/>
              <a:t>The photo box is created with cropped corners. </a:t>
            </a:r>
          </a:p>
          <a:p>
            <a:pPr lvl="0"/>
            <a:r>
              <a:rPr lang="en-US" dirty="0"/>
              <a:t>Remember to add or replace the example image.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75DC0354-4E0E-297A-C0CF-35E0178A67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5367" y="581025"/>
            <a:ext cx="5176835" cy="5584747"/>
          </a:xfrm>
          <a:prstGeom prst="snip2DiagRect">
            <a:avLst>
              <a:gd name="adj1" fmla="val 0"/>
              <a:gd name="adj2" fmla="val 8071"/>
            </a:avLst>
          </a:prstGeom>
          <a:solidFill>
            <a:schemeClr val="bg1"/>
          </a:solidFill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90218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22E4D99A-88DE-48A2-E0F1-4AF29FFAE09A}"/>
              </a:ext>
            </a:extLst>
          </p:cNvPr>
          <p:cNvSpPr/>
          <p:nvPr userDrawn="1"/>
        </p:nvSpPr>
        <p:spPr>
          <a:xfrm>
            <a:off x="1" y="0"/>
            <a:ext cx="86626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8DABA744-F319-7460-1609-E8ECBE0A3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8A5EF0-4A93-E388-6073-85CE4D218244}"/>
              </a:ext>
            </a:extLst>
          </p:cNvPr>
          <p:cNvCxnSpPr>
            <a:cxnSpLocks/>
          </p:cNvCxnSpPr>
          <p:nvPr userDrawn="1"/>
        </p:nvCxnSpPr>
        <p:spPr>
          <a:xfrm>
            <a:off x="6208721" y="1983288"/>
            <a:ext cx="0" cy="3134929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C787CB-1FF0-0CB1-9BC5-30B9AE3E047A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428A539-90A9-244F-15A5-C4D237F890F1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996D3A9-1C0E-5293-64C5-B5672EBA2F6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9D58FD-8650-C9C6-F3A8-484EA36971CB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3AA8340-0514-12DA-3934-9674E1095C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3767460" cy="415498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Headline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88B5388C-FB95-C5B3-EFA5-2B88B31ED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583E3F3-9C1B-52E6-6F7B-88C3F1AC75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46272" y="2174953"/>
            <a:ext cx="4051916" cy="2712987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5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25AF91A-1E2B-C862-DF79-027CFF6D73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9969" y="2188222"/>
            <a:ext cx="3951552" cy="2732736"/>
          </a:xfrm>
        </p:spPr>
        <p:txBody>
          <a:bodyPr wrap="square" lIns="0" tIns="0" rIns="0" bIns="0" anchor="t" anchorCtr="0">
            <a:spAutoFit/>
          </a:bodyPr>
          <a:lstStyle>
            <a:lvl1pPr marL="342900" indent="-342900">
              <a:lnSpc>
                <a:spcPts val="28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lvl="0"/>
            <a:r>
              <a:rPr lang="en-US"/>
              <a:t>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038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22E4D99A-88DE-48A2-E0F1-4AF29FFAE09A}"/>
              </a:ext>
            </a:extLst>
          </p:cNvPr>
          <p:cNvSpPr/>
          <p:nvPr userDrawn="1"/>
        </p:nvSpPr>
        <p:spPr>
          <a:xfrm>
            <a:off x="1" y="0"/>
            <a:ext cx="86626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8DABA744-F319-7460-1609-E8ECBE0A3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2606EC-A361-B6FD-E4A7-B0AF767C1786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80EE987-B5F6-E451-5BCA-FBC8DB607883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5F9472A-CAD5-D217-1E56-6D1A601EF8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978A87-0431-93D4-9310-D7B633F285EE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973F9-5BDE-43BC-9356-0139F5A18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3767460" cy="415498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Chart Title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88B5388C-FB95-C5B3-EFA5-2B88B31ED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hart Placeholder 6">
            <a:extLst>
              <a:ext uri="{FF2B5EF4-FFF2-40B4-BE49-F238E27FC236}">
                <a16:creationId xmlns:a16="http://schemas.microsoft.com/office/drawing/2014/main" id="{0A9C9193-4CE9-75F0-B192-107864298DE6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1546272" y="1573213"/>
            <a:ext cx="10088563" cy="4637087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41285085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humbnail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22E4D99A-88DE-48A2-E0F1-4AF29FFAE09A}"/>
              </a:ext>
            </a:extLst>
          </p:cNvPr>
          <p:cNvSpPr/>
          <p:nvPr userDrawn="1"/>
        </p:nvSpPr>
        <p:spPr>
          <a:xfrm>
            <a:off x="1" y="0"/>
            <a:ext cx="86626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8DABA744-F319-7460-1609-E8ECBE0A3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2606EC-A361-B6FD-E4A7-B0AF767C1786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80EE987-B5F6-E451-5BCA-FBC8DB607883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EAA7B8-21C0-3BBF-6286-8BD5DAB7F0F1}"/>
              </a:ext>
            </a:extLst>
          </p:cNvPr>
          <p:cNvCxnSpPr>
            <a:cxnSpLocks/>
          </p:cNvCxnSpPr>
          <p:nvPr userDrawn="1"/>
        </p:nvCxnSpPr>
        <p:spPr>
          <a:xfrm>
            <a:off x="3936360" y="1414579"/>
            <a:ext cx="0" cy="4751193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6904EAD2-C8B7-B590-E269-FBA078800D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6CD049-43DB-8837-7BE8-44F122036E98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DF03C9-9D7D-0C15-E55B-72C582C45A47}"/>
              </a:ext>
            </a:extLst>
          </p:cNvPr>
          <p:cNvCxnSpPr>
            <a:cxnSpLocks/>
          </p:cNvCxnSpPr>
          <p:nvPr userDrawn="1"/>
        </p:nvCxnSpPr>
        <p:spPr>
          <a:xfrm>
            <a:off x="6566254" y="1414579"/>
            <a:ext cx="0" cy="4751193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0BCCD8-2CBE-16E1-AF72-297036DAFEE0}"/>
              </a:ext>
            </a:extLst>
          </p:cNvPr>
          <p:cNvCxnSpPr>
            <a:cxnSpLocks/>
          </p:cNvCxnSpPr>
          <p:nvPr userDrawn="1"/>
        </p:nvCxnSpPr>
        <p:spPr>
          <a:xfrm>
            <a:off x="9196149" y="1436990"/>
            <a:ext cx="0" cy="4751193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5EB8B212-0DEE-8494-9663-3E5352005A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8496888" cy="415498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with 4 thumbnail images and bullets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88B5388C-FB95-C5B3-EFA5-2B88B31ED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550F788D-96F0-C75E-77FD-FECBCBEF3C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3508" y="1414580"/>
            <a:ext cx="2094390" cy="1550298"/>
          </a:xfrm>
          <a:prstGeom prst="snip2DiagRect">
            <a:avLst>
              <a:gd name="adj1" fmla="val 0"/>
              <a:gd name="adj2" fmla="val 7810"/>
            </a:avLst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B1C42A7-298C-D3D4-2417-AB2A87B8BB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3508" y="3227970"/>
            <a:ext cx="2094379" cy="2877711"/>
          </a:xfrm>
        </p:spPr>
        <p:txBody>
          <a:bodyPr wrap="square" lIns="0" tIns="0" rIns="0" bIns="0" anchor="t" anchorCtr="0">
            <a:spAutoFit/>
          </a:bodyPr>
          <a:lstStyle>
            <a:lvl1pPr marL="288925" indent="-288925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This is a Bullet Point Style</a:t>
            </a:r>
          </a:p>
          <a:p>
            <a:pPr lvl="0"/>
            <a:r>
              <a:rPr lang="en-US" dirty="0"/>
              <a:t>Another Bullet Point </a:t>
            </a:r>
          </a:p>
          <a:p>
            <a:pPr lvl="0"/>
            <a:r>
              <a:rPr lang="en-US" dirty="0"/>
              <a:t>Replace image</a:t>
            </a:r>
          </a:p>
          <a:p>
            <a:pPr lvl="0"/>
            <a:r>
              <a:rPr lang="en-US" dirty="0"/>
              <a:t>Cropped corners are part of photo box style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51CC47FC-8923-1046-B167-ACDCD8E799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04822" y="1414580"/>
            <a:ext cx="2094390" cy="1550298"/>
          </a:xfrm>
          <a:prstGeom prst="snip2DiagRect">
            <a:avLst>
              <a:gd name="adj1" fmla="val 0"/>
              <a:gd name="adj2" fmla="val 7810"/>
            </a:avLst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ED42BF1-D951-C826-0ADE-591FAE2FF4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4822" y="3227970"/>
            <a:ext cx="2094379" cy="2877711"/>
          </a:xfrm>
        </p:spPr>
        <p:txBody>
          <a:bodyPr wrap="square" lIns="0" tIns="0" rIns="0" bIns="0" anchor="t" anchorCtr="0">
            <a:spAutoFit/>
          </a:bodyPr>
          <a:lstStyle>
            <a:lvl1pPr marL="288925" indent="-288925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This is a Bullet Point Style</a:t>
            </a:r>
          </a:p>
          <a:p>
            <a:pPr lvl="0"/>
            <a:r>
              <a:rPr lang="en-US" dirty="0"/>
              <a:t>Another Bullet Point </a:t>
            </a:r>
          </a:p>
          <a:p>
            <a:pPr lvl="0"/>
            <a:r>
              <a:rPr lang="en-US" dirty="0"/>
              <a:t>Replace image</a:t>
            </a:r>
          </a:p>
          <a:p>
            <a:pPr lvl="0"/>
            <a:r>
              <a:rPr lang="en-US" dirty="0"/>
              <a:t>Cropped corners are part of photo box style</a:t>
            </a:r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305AD6DF-18E9-CFE9-7BFB-F16C2DE8B0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3297" y="1436991"/>
            <a:ext cx="2094390" cy="1550298"/>
          </a:xfrm>
          <a:prstGeom prst="snip2DiagRect">
            <a:avLst>
              <a:gd name="adj1" fmla="val 0"/>
              <a:gd name="adj2" fmla="val 7810"/>
            </a:avLst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4EEFC55A-B345-36AF-8122-E8F03F773A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3297" y="3250381"/>
            <a:ext cx="2094379" cy="2877711"/>
          </a:xfrm>
        </p:spPr>
        <p:txBody>
          <a:bodyPr wrap="square" lIns="0" tIns="0" rIns="0" bIns="0" anchor="t" anchorCtr="0">
            <a:spAutoFit/>
          </a:bodyPr>
          <a:lstStyle>
            <a:lvl1pPr marL="288925" indent="-288925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This is a Bullet Point Style</a:t>
            </a:r>
          </a:p>
          <a:p>
            <a:pPr lvl="0"/>
            <a:r>
              <a:rPr lang="en-US" dirty="0"/>
              <a:t>Another Bullet Point </a:t>
            </a:r>
          </a:p>
          <a:p>
            <a:pPr lvl="0"/>
            <a:r>
              <a:rPr lang="en-US" dirty="0"/>
              <a:t>Replace image</a:t>
            </a:r>
          </a:p>
          <a:p>
            <a:pPr lvl="0"/>
            <a:r>
              <a:rPr lang="en-US" dirty="0"/>
              <a:t>Cropped corners are part of photo box style</a:t>
            </a:r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ABE28098-FA1A-F587-88E5-2548C99F11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464611" y="1436991"/>
            <a:ext cx="2094390" cy="1550298"/>
          </a:xfrm>
          <a:prstGeom prst="snip2DiagRect">
            <a:avLst>
              <a:gd name="adj1" fmla="val 0"/>
              <a:gd name="adj2" fmla="val 7810"/>
            </a:avLst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0B397DC-B4C5-8E1B-0F16-2B6BAD467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64611" y="3250381"/>
            <a:ext cx="2094379" cy="2877711"/>
          </a:xfrm>
        </p:spPr>
        <p:txBody>
          <a:bodyPr wrap="square" lIns="0" tIns="0" rIns="0" bIns="0" anchor="t" anchorCtr="0">
            <a:spAutoFit/>
          </a:bodyPr>
          <a:lstStyle>
            <a:lvl1pPr marL="288925" indent="-288925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This is a Bullet Point Style</a:t>
            </a:r>
          </a:p>
          <a:p>
            <a:pPr lvl="0"/>
            <a:r>
              <a:rPr lang="en-US" dirty="0"/>
              <a:t>Another Bullet Point </a:t>
            </a:r>
          </a:p>
          <a:p>
            <a:pPr lvl="0"/>
            <a:r>
              <a:rPr lang="en-US" dirty="0"/>
              <a:t>Replace image</a:t>
            </a:r>
          </a:p>
          <a:p>
            <a:pPr lvl="0"/>
            <a:r>
              <a:rPr lang="en-US" dirty="0"/>
              <a:t>Cropped corners are part of photo box style</a:t>
            </a:r>
          </a:p>
        </p:txBody>
      </p:sp>
    </p:spTree>
    <p:extLst>
      <p:ext uri="{BB962C8B-B14F-4D97-AF65-F5344CB8AC3E}">
        <p14:creationId xmlns:p14="http://schemas.microsoft.com/office/powerpoint/2010/main" val="9684277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PP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AE9EC82-BF3B-EDA9-D9D0-14F435B965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51" r="-8737"/>
          <a:stretch/>
        </p:blipFill>
        <p:spPr>
          <a:xfrm>
            <a:off x="228927" y="257724"/>
            <a:ext cx="1526454" cy="69965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85E9B4-DFD6-1303-D973-B2904E869EAE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6137EF5-F0FB-D94D-F6BB-51232A8FE506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B41B0CA-C94C-2D62-B889-E06DDD3710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flipV="1">
            <a:off x="424915" y="3232731"/>
            <a:ext cx="977899" cy="21717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47C7E8-F3A0-C540-5485-1EEF7C201794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029DB3-21A2-6601-7B0F-1099DCE0B5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5381" y="3055051"/>
            <a:ext cx="4961032" cy="747897"/>
          </a:xfrm>
        </p:spPr>
        <p:txBody>
          <a:bodyPr wrap="square" lIns="0" tIns="0" rIns="0" bIns="0" anchor="ctr" anchorCtr="0">
            <a:spAutoFit/>
          </a:bodyPr>
          <a:lstStyle>
            <a:lvl1pPr algn="l">
              <a:defRPr sz="5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Questions?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24BB715-80A3-9667-76A8-D60D33BC0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96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PP Gold">
    <p:bg>
      <p:bgPr>
        <a:gradFill>
          <a:gsLst>
            <a:gs pos="5000">
              <a:schemeClr val="accent1"/>
            </a:gs>
            <a:gs pos="79000">
              <a:schemeClr val="accent2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8DABA744-F319-7460-1609-E8ECBE0A3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-8482"/>
          <a:stretch/>
        </p:blipFill>
        <p:spPr>
          <a:xfrm>
            <a:off x="228927" y="257724"/>
            <a:ext cx="1517986" cy="699655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2606EC-A361-B6FD-E4A7-B0AF767C1786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80EE987-B5F6-E451-5BCA-FBC8DB607883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6009E7-500A-EB28-BB01-032E967D2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5381" y="3055051"/>
            <a:ext cx="4961032" cy="747897"/>
          </a:xfrm>
        </p:spPr>
        <p:txBody>
          <a:bodyPr wrap="square" lIns="0" tIns="0" rIns="0" bIns="0" anchor="ctr" anchorCtr="0">
            <a:spAutoFit/>
          </a:bodyPr>
          <a:lstStyle>
            <a:lvl1pPr algn="l">
              <a:defRPr sz="5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Questions?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88B5388C-FB95-C5B3-EFA5-2B88B31ED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92EEBB-E01D-2996-88A6-2C3BD92670DB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F50E1C-B472-44B6-77A1-FC370E3979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flipV="1">
            <a:off x="424915" y="3232731"/>
            <a:ext cx="977899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455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85E9B4-DFD6-1303-D973-B2904E869EAE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6137EF5-F0FB-D94D-F6BB-51232A8FE506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029DB3-21A2-6601-7B0F-1099DCE0B5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747" y="3055051"/>
            <a:ext cx="4961032" cy="747897"/>
          </a:xfrm>
        </p:spPr>
        <p:txBody>
          <a:bodyPr wrap="square" lIns="0" tIns="0" rIns="0" bIns="0" anchor="ctr" anchorCtr="0">
            <a:spAutoFit/>
          </a:bodyPr>
          <a:lstStyle>
            <a:lvl1pPr algn="l">
              <a:defRPr sz="5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24BB715-80A3-9667-76A8-D60D33BC0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61E6DC4-B738-9F0F-9153-7D6611FA1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50" r="-17532"/>
          <a:stretch/>
        </p:blipFill>
        <p:spPr>
          <a:xfrm>
            <a:off x="1882617" y="2634375"/>
            <a:ext cx="3400287" cy="14422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B14E2C-1A51-050D-77BF-AED47F8E47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flipV="1">
            <a:off x="424915" y="3232731"/>
            <a:ext cx="977899" cy="21717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537A39-6272-55FB-C4E4-8B3C8370BD74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449954C-3724-1952-E5D2-4354754B9652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D4768EC-79AF-3E7F-D3E4-C92F9DFC0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51" r="66561"/>
          <a:stretch/>
        </p:blipFill>
        <p:spPr>
          <a:xfrm>
            <a:off x="228927" y="257724"/>
            <a:ext cx="472818" cy="6996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3F86DB-AB8C-AB3E-9B33-8E88C487A46E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715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Subhea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081CD0C-8F3C-F44C-2B71-47E53D58CB99}"/>
              </a:ext>
            </a:extLst>
          </p:cNvPr>
          <p:cNvSpPr/>
          <p:nvPr userDrawn="1"/>
        </p:nvSpPr>
        <p:spPr>
          <a:xfrm>
            <a:off x="-3432412" y="0"/>
            <a:ext cx="6864824" cy="6864824"/>
          </a:xfrm>
          <a:prstGeom prst="ellipse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A8B44A-EB50-6F27-8BE1-7BDDACED7C46}"/>
              </a:ext>
            </a:extLst>
          </p:cNvPr>
          <p:cNvSpPr/>
          <p:nvPr userDrawn="1"/>
        </p:nvSpPr>
        <p:spPr>
          <a:xfrm>
            <a:off x="-177421" y="3251579"/>
            <a:ext cx="354841" cy="35484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5ABE5508-F7E9-5CE9-D5D6-6AB524ED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359030"/>
            <a:ext cx="4527176" cy="221599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1600" u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9FF223-C6B4-C2E7-985C-6198865AFB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50" r="-17532"/>
          <a:stretch/>
        </p:blipFill>
        <p:spPr>
          <a:xfrm>
            <a:off x="6115001" y="2634375"/>
            <a:ext cx="3400287" cy="144226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CC0449E-0213-6E60-87D9-206FA4C287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251200"/>
            <a:ext cx="4597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12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 Poly Pomona | 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46984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-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id paper with green lines&#10;&#10;Description automatically generated">
            <a:extLst>
              <a:ext uri="{FF2B5EF4-FFF2-40B4-BE49-F238E27FC236}">
                <a16:creationId xmlns:a16="http://schemas.microsoft.com/office/drawing/2014/main" id="{AB4473A0-1BBB-E77E-A3E6-8C0B622B32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433" y="1"/>
            <a:ext cx="11360002" cy="6858000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D23BD1-F779-7AE6-D7E0-CA0CD7E6FB7B}"/>
              </a:ext>
            </a:extLst>
          </p:cNvPr>
          <p:cNvSpPr/>
          <p:nvPr userDrawn="1"/>
        </p:nvSpPr>
        <p:spPr>
          <a:xfrm>
            <a:off x="1" y="0"/>
            <a:ext cx="866268" cy="6771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1C921C-2928-8472-CE81-B04ADAAF0D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DB40B7-A77A-8211-5C78-B3A460B66DD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D43E2F4-F7B9-E678-B8D9-3E0333958A0B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08FA0-550B-EDD5-F83E-AE968AA2BE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96161" y="1148446"/>
            <a:ext cx="952471" cy="952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4D12F7-7418-DA77-01EC-616C8FE7D0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8748" t="16540" r="19136" b="27445"/>
          <a:stretch/>
        </p:blipFill>
        <p:spPr>
          <a:xfrm>
            <a:off x="9907969" y="3588500"/>
            <a:ext cx="1529871" cy="20288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9E26D4C-2F3B-82A2-B02A-886397A583FD}"/>
              </a:ext>
            </a:extLst>
          </p:cNvPr>
          <p:cNvSpPr/>
          <p:nvPr userDrawn="1"/>
        </p:nvSpPr>
        <p:spPr>
          <a:xfrm>
            <a:off x="2927821" y="2310954"/>
            <a:ext cx="6444343" cy="214305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B007E3E-A0B9-B73D-B43A-0071049E6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314" y="2810607"/>
            <a:ext cx="4961032" cy="1107996"/>
          </a:xfrm>
        </p:spPr>
        <p:txBody>
          <a:bodyPr wrap="square" lIns="0" tIns="0" rIns="0" bIns="0" anchor="ctr" anchorCtr="0">
            <a:spAutoFit/>
          </a:bodyPr>
          <a:lstStyle>
            <a:lvl1pPr algn="ctr">
              <a:defRPr sz="4000" b="0" i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Breaker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5270AD6-E1D1-9BE5-468E-31F9E8B72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EDD2C4A-72C8-5DC5-B2F9-0E2232A0E1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1162" y="1121892"/>
            <a:ext cx="204932" cy="1111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6A6F61-17A2-A0C6-D5C1-C2AE54F6C43C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189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- PolyGradient">
    <p:bg>
      <p:bgPr>
        <a:gradFill>
          <a:gsLst>
            <a:gs pos="5000">
              <a:schemeClr val="accent1"/>
            </a:gs>
            <a:gs pos="79000">
              <a:schemeClr val="accent2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91C921C-2928-8472-CE81-B04ADAAF0D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DB40B7-A77A-8211-5C78-B3A460B66DD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D43E2F4-F7B9-E678-B8D9-3E0333958A0B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A25E30-B08E-1E81-7D31-5E0D1561C1EB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C6EB9E-53BC-4526-FE39-C66977B4F6C4}"/>
              </a:ext>
            </a:extLst>
          </p:cNvPr>
          <p:cNvSpPr/>
          <p:nvPr userDrawn="1"/>
        </p:nvSpPr>
        <p:spPr>
          <a:xfrm>
            <a:off x="0" y="6754204"/>
            <a:ext cx="12192000" cy="1226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C6198E-4024-814F-44EF-BC216EF8C5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F4B85F-28EF-80C1-6A72-239CA5B2A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484" y="2810607"/>
            <a:ext cx="4961032" cy="1107996"/>
          </a:xfrm>
        </p:spPr>
        <p:txBody>
          <a:bodyPr wrap="square" lIns="0" tIns="0" rIns="0" bIns="0" anchor="ctr" anchorCtr="0">
            <a:spAutoFit/>
          </a:bodyPr>
          <a:lstStyle>
            <a:lvl1pPr algn="ctr">
              <a:defRPr sz="4000" b="0" i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Breaker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5270AD6-E1D1-9BE5-468E-31F9E8B72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814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EA003B63-8FB5-8DFC-DB75-3E7AFD7A0D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0906" y="-1"/>
            <a:ext cx="11331094" cy="6821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D23BD1-F779-7AE6-D7E0-CA0CD7E6FB7B}"/>
              </a:ext>
            </a:extLst>
          </p:cNvPr>
          <p:cNvSpPr/>
          <p:nvPr userDrawn="1"/>
        </p:nvSpPr>
        <p:spPr>
          <a:xfrm>
            <a:off x="0" y="-1"/>
            <a:ext cx="868924" cy="6771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1C921C-2928-8472-CE81-B04ADAAF0D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DB40B7-A77A-8211-5C78-B3A460B66DD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D43E2F4-F7B9-E678-B8D9-3E0333958A0B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98DE6C-B7D7-A06E-7FD0-4C58C286D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7771" y="-1454712"/>
            <a:ext cx="807905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Large Photo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5270AD6-E1D1-9BE5-468E-31F9E8B72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4F722E-D637-1DF6-07A1-8CB4963FA6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A89AC7-8C1F-6B32-89BE-45053B7B9900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005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corn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EA003B63-8FB5-8DFC-DB75-3E7AFD7A0D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0906" y="-1"/>
            <a:ext cx="11331094" cy="6821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D23BD1-F779-7AE6-D7E0-CA0CD7E6FB7B}"/>
              </a:ext>
            </a:extLst>
          </p:cNvPr>
          <p:cNvSpPr/>
          <p:nvPr userDrawn="1"/>
        </p:nvSpPr>
        <p:spPr>
          <a:xfrm>
            <a:off x="0" y="-1"/>
            <a:ext cx="868924" cy="6771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1C921C-2928-8472-CE81-B04ADAAF0D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DB40B7-A77A-8211-5C78-B3A460B66DD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D43E2F4-F7B9-E678-B8D9-3E0333958A0B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4F722E-D637-1DF6-07A1-8CB4963FA6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A89AC7-8C1F-6B32-89BE-45053B7B9900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98DE6C-B7D7-A06E-7FD0-4C58C286D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7771" y="-1454712"/>
            <a:ext cx="807905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Large Photo Corner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5270AD6-E1D1-9BE5-468E-31F9E8B72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nip Diagonal Corner Rectangle 4">
            <a:extLst>
              <a:ext uri="{FF2B5EF4-FFF2-40B4-BE49-F238E27FC236}">
                <a16:creationId xmlns:a16="http://schemas.microsoft.com/office/drawing/2014/main" id="{A168CB2C-87C8-E465-ECC2-76D239E045FA}"/>
              </a:ext>
            </a:extLst>
          </p:cNvPr>
          <p:cNvSpPr/>
          <p:nvPr userDrawn="1"/>
        </p:nvSpPr>
        <p:spPr>
          <a:xfrm flipH="1">
            <a:off x="8107679" y="3261360"/>
            <a:ext cx="4084317" cy="3474581"/>
          </a:xfrm>
          <a:prstGeom prst="snip2DiagRect">
            <a:avLst>
              <a:gd name="adj1" fmla="val 0"/>
              <a:gd name="adj2" fmla="val 654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284897D-5C85-3054-8B47-711370EE27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23938" y="3559507"/>
            <a:ext cx="3337892" cy="2877711"/>
          </a:xfr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Use this slide template to display a large photo and bulleted text</a:t>
            </a:r>
          </a:p>
          <a:p>
            <a:r>
              <a:rPr lang="en-US" dirty="0"/>
              <a:t>Remember to replace this low-res example image with higher-res photo for your presentation</a:t>
            </a:r>
          </a:p>
          <a:p>
            <a:r>
              <a:rPr lang="en-US" dirty="0"/>
              <a:t>Another bullet style line here</a:t>
            </a:r>
          </a:p>
          <a:p>
            <a:r>
              <a:rPr lang="en-US" dirty="0"/>
              <a:t>Another bullet style here</a:t>
            </a:r>
          </a:p>
        </p:txBody>
      </p:sp>
    </p:spTree>
    <p:extLst>
      <p:ext uri="{BB962C8B-B14F-4D97-AF65-F5344CB8AC3E}">
        <p14:creationId xmlns:p14="http://schemas.microsoft.com/office/powerpoint/2010/main" val="11080991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cent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EA003B63-8FB5-8DFC-DB75-3E7AFD7A0D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0906" y="-1"/>
            <a:ext cx="11331094" cy="6821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D23BD1-F779-7AE6-D7E0-CA0CD7E6FB7B}"/>
              </a:ext>
            </a:extLst>
          </p:cNvPr>
          <p:cNvSpPr/>
          <p:nvPr userDrawn="1"/>
        </p:nvSpPr>
        <p:spPr>
          <a:xfrm>
            <a:off x="0" y="-1"/>
            <a:ext cx="868924" cy="6771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1C921C-2928-8472-CE81-B04ADAAF0D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DB40B7-A77A-8211-5C78-B3A460B66DD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D43E2F4-F7B9-E678-B8D9-3E0333958A0B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98DE6C-B7D7-A06E-7FD0-4C58C286D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7771" y="-1454712"/>
            <a:ext cx="807905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Large Photo Center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5270AD6-E1D1-9BE5-468E-31F9E8B72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4F722E-D637-1DF6-07A1-8CB4963FA6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A89AC7-8C1F-6B32-89BE-45053B7B9900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49EED16-D20A-FB7A-7550-9DF763BDE666}"/>
              </a:ext>
            </a:extLst>
          </p:cNvPr>
          <p:cNvSpPr>
            <a:spLocks noGrp="1"/>
          </p:cNvSpPr>
          <p:nvPr userDrawn="1"/>
        </p:nvSpPr>
        <p:spPr>
          <a:xfrm>
            <a:off x="3450275" y="2617190"/>
            <a:ext cx="5291450" cy="1623620"/>
          </a:xfrm>
          <a:prstGeom prst="snip2DiagRect">
            <a:avLst>
              <a:gd name="adj1" fmla="val 0"/>
              <a:gd name="adj2" fmla="val 16014"/>
            </a:avLst>
          </a:prstGeom>
          <a:solidFill>
            <a:schemeClr val="tx1"/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9B8FD23-FCF5-28D9-9DE9-A7E5B1CFCC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0276" y="2617190"/>
            <a:ext cx="5291450" cy="16256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  <a:lvl5pPr marL="1828800" indent="0">
              <a:buNone/>
              <a:defRPr/>
            </a:lvl5pPr>
          </a:lstStyle>
          <a:p>
            <a:r>
              <a:rPr lang="en-US" dirty="0"/>
              <a:t>This can house content</a:t>
            </a:r>
          </a:p>
        </p:txBody>
      </p:sp>
    </p:spTree>
    <p:extLst>
      <p:ext uri="{BB962C8B-B14F-4D97-AF65-F5344CB8AC3E}">
        <p14:creationId xmlns:p14="http://schemas.microsoft.com/office/powerpoint/2010/main" val="10265749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EA003B63-8FB5-8DFC-DB75-3E7AFD7A0D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0906" y="0"/>
            <a:ext cx="11331094" cy="67716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D23BD1-F779-7AE6-D7E0-CA0CD7E6FB7B}"/>
              </a:ext>
            </a:extLst>
          </p:cNvPr>
          <p:cNvSpPr/>
          <p:nvPr userDrawn="1"/>
        </p:nvSpPr>
        <p:spPr>
          <a:xfrm>
            <a:off x="-1" y="0"/>
            <a:ext cx="866269" cy="6771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1C921C-2928-8472-CE81-B04ADAAF0D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DB40B7-A77A-8211-5C78-B3A460B66DD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D43E2F4-F7B9-E678-B8D9-3E0333958A0B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4F722E-D637-1DF6-07A1-8CB4963FA6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6AE894-CC05-0FE8-49BE-552915C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3767460" cy="1246495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Hero</a:t>
            </a:r>
            <a:br>
              <a:rPr lang="en-US" dirty="0"/>
            </a:br>
            <a:r>
              <a:rPr lang="en-US" dirty="0"/>
              <a:t>Stat Moment or Headline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5270AD6-E1D1-9BE5-468E-31F9E8B72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DB000CA-81E1-1A9F-CB4A-A269B6BE63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6272" y="2077184"/>
            <a:ext cx="3658985" cy="3091808"/>
          </a:xfrm>
        </p:spPr>
        <p:txBody>
          <a:bodyPr wrap="square" lIns="0" tIns="0" rIns="0" bIns="0" anchor="t" anchorCtr="0">
            <a:spAutoFit/>
          </a:bodyPr>
          <a:lstStyle>
            <a:lvl1pPr marL="342900" indent="-342900">
              <a:lnSpc>
                <a:spcPts val="28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lvl="0"/>
            <a:r>
              <a:rPr lang="en-US"/>
              <a:t>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931987-7F51-08B4-DA22-A0A45C7D5668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3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 Poly Pomona | 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7366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 Poly Pomona | 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0746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Cal Poly Pomona | 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2421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Cal Poly Pomona | 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8379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 Poly Pomona | 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1035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Cal Poly Pomona | 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7C3E02A-2C1C-1583-9A1B-87C787228136}"/>
              </a:ext>
            </a:extLst>
          </p:cNvPr>
          <p:cNvSpPr txBox="1">
            <a:spLocks/>
          </p:cNvSpPr>
          <p:nvPr userDrawn="1"/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FB44AE-E8EC-4649-B0F6-833A69ED813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305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7" r:id="rId16"/>
    <p:sldLayoutId id="2147483831" r:id="rId17"/>
    <p:sldLayoutId id="2147483672" r:id="rId18"/>
    <p:sldLayoutId id="2147483711" r:id="rId19"/>
    <p:sldLayoutId id="2147483661" r:id="rId20"/>
    <p:sldLayoutId id="2147483700" r:id="rId21"/>
    <p:sldLayoutId id="2147483660" r:id="rId22"/>
    <p:sldLayoutId id="2147483701" r:id="rId23"/>
    <p:sldLayoutId id="2147483705" r:id="rId24"/>
    <p:sldLayoutId id="2147483703" r:id="rId25"/>
    <p:sldLayoutId id="2147483724" r:id="rId26"/>
    <p:sldLayoutId id="2147483692" r:id="rId27"/>
    <p:sldLayoutId id="2147483725" r:id="rId28"/>
    <p:sldLayoutId id="2147483726" r:id="rId29"/>
    <p:sldLayoutId id="2147483729" r:id="rId30"/>
    <p:sldLayoutId id="2147483695" r:id="rId31"/>
    <p:sldLayoutId id="2147483710" r:id="rId32"/>
    <p:sldLayoutId id="2147483668" r:id="rId33"/>
    <p:sldLayoutId id="2147483682" r:id="rId34"/>
    <p:sldLayoutId id="2147483728" r:id="rId35"/>
    <p:sldLayoutId id="2147483670" r:id="rId36"/>
    <p:sldLayoutId id="2147483669" r:id="rId37"/>
    <p:sldLayoutId id="2147483702" r:id="rId38"/>
    <p:sldLayoutId id="2147483674" r:id="rId39"/>
    <p:sldLayoutId id="2147483716" r:id="rId40"/>
    <p:sldLayoutId id="2147483685" r:id="rId41"/>
    <p:sldLayoutId id="2147483715" r:id="rId42"/>
    <p:sldLayoutId id="2147483732" r:id="rId43"/>
    <p:sldLayoutId id="2147483733" r:id="rId44"/>
    <p:sldLayoutId id="2147483717" r:id="rId45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128" userDrawn="1">
          <p15:clr>
            <a:srgbClr val="F26B43"/>
          </p15:clr>
        </p15:guide>
        <p15:guide id="4" pos="6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7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19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4AD5-BE3D-D78C-4EAA-17A88FAC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769" y="2313342"/>
            <a:ext cx="3639370" cy="997196"/>
          </a:xfrm>
        </p:spPr>
        <p:txBody>
          <a:bodyPr/>
          <a:lstStyle/>
          <a:p>
            <a:r>
              <a:rPr lang="en-US" dirty="0"/>
              <a:t>Rubik’s Cube Puzzle Game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0FF57-059D-1616-D0A8-E3C9F18770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Group Members: Ramsey Foster, Nico Escobedo, Luca Ficano</a:t>
            </a:r>
          </a:p>
        </p:txBody>
      </p:sp>
      <p:pic>
        <p:nvPicPr>
          <p:cNvPr id="2050" name="Picture 2" descr="Rubik's Cube with Your Custom Print">
            <a:extLst>
              <a:ext uri="{FF2B5EF4-FFF2-40B4-BE49-F238E27FC236}">
                <a16:creationId xmlns:a16="http://schemas.microsoft.com/office/drawing/2014/main" id="{5DF8E13C-AA66-1ABB-AF28-5BDEA2272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45" y="-1"/>
            <a:ext cx="6659055" cy="704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579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165BF-D908-B291-4129-9CD01C8B2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FA41A-0FC5-B3C8-7A37-501C85A62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272" y="630627"/>
            <a:ext cx="3802966" cy="39587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2DD1D8-894F-9505-9E85-A873553B5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2" name="Freeform 9">
            <a:extLst>
              <a:ext uri="{FF2B5EF4-FFF2-40B4-BE49-F238E27FC236}">
                <a16:creationId xmlns:a16="http://schemas.microsoft.com/office/drawing/2014/main" id="{F5443A59-AD98-5F36-991F-5185EF00D6FB}"/>
              </a:ext>
            </a:extLst>
          </p:cNvPr>
          <p:cNvSpPr>
            <a:spLocks noEditPoints="1"/>
          </p:cNvSpPr>
          <p:nvPr/>
        </p:nvSpPr>
        <p:spPr bwMode="auto">
          <a:xfrm>
            <a:off x="7939798" y="3701003"/>
            <a:ext cx="2350749" cy="2343431"/>
          </a:xfrm>
          <a:custGeom>
            <a:avLst/>
            <a:gdLst>
              <a:gd name="T0" fmla="*/ 2486 w 2591"/>
              <a:gd name="T1" fmla="*/ 2592 h 2592"/>
              <a:gd name="T2" fmla="*/ 2486 w 2591"/>
              <a:gd name="T3" fmla="*/ 2592 h 2592"/>
              <a:gd name="T4" fmla="*/ 2486 w 2591"/>
              <a:gd name="T5" fmla="*/ 0 h 2592"/>
              <a:gd name="T6" fmla="*/ 2146 w 2591"/>
              <a:gd name="T7" fmla="*/ 2592 h 2592"/>
              <a:gd name="T8" fmla="*/ 2146 w 2591"/>
              <a:gd name="T9" fmla="*/ 2592 h 2592"/>
              <a:gd name="T10" fmla="*/ 2146 w 2591"/>
              <a:gd name="T11" fmla="*/ 0 h 2592"/>
              <a:gd name="T12" fmla="*/ 1806 w 2591"/>
              <a:gd name="T13" fmla="*/ 2592 h 2592"/>
              <a:gd name="T14" fmla="*/ 1806 w 2591"/>
              <a:gd name="T15" fmla="*/ 2592 h 2592"/>
              <a:gd name="T16" fmla="*/ 1806 w 2591"/>
              <a:gd name="T17" fmla="*/ 0 h 2592"/>
              <a:gd name="T18" fmla="*/ 1465 w 2591"/>
              <a:gd name="T19" fmla="*/ 2592 h 2592"/>
              <a:gd name="T20" fmla="*/ 1465 w 2591"/>
              <a:gd name="T21" fmla="*/ 2592 h 2592"/>
              <a:gd name="T22" fmla="*/ 1465 w 2591"/>
              <a:gd name="T23" fmla="*/ 0 h 2592"/>
              <a:gd name="T24" fmla="*/ 1125 w 2591"/>
              <a:gd name="T25" fmla="*/ 2592 h 2592"/>
              <a:gd name="T26" fmla="*/ 1125 w 2591"/>
              <a:gd name="T27" fmla="*/ 2592 h 2592"/>
              <a:gd name="T28" fmla="*/ 1125 w 2591"/>
              <a:gd name="T29" fmla="*/ 0 h 2592"/>
              <a:gd name="T30" fmla="*/ 785 w 2591"/>
              <a:gd name="T31" fmla="*/ 2592 h 2592"/>
              <a:gd name="T32" fmla="*/ 785 w 2591"/>
              <a:gd name="T33" fmla="*/ 2592 h 2592"/>
              <a:gd name="T34" fmla="*/ 785 w 2591"/>
              <a:gd name="T35" fmla="*/ 0 h 2592"/>
              <a:gd name="T36" fmla="*/ 445 w 2591"/>
              <a:gd name="T37" fmla="*/ 2592 h 2592"/>
              <a:gd name="T38" fmla="*/ 445 w 2591"/>
              <a:gd name="T39" fmla="*/ 2592 h 2592"/>
              <a:gd name="T40" fmla="*/ 445 w 2591"/>
              <a:gd name="T41" fmla="*/ 0 h 2592"/>
              <a:gd name="T42" fmla="*/ 105 w 2591"/>
              <a:gd name="T43" fmla="*/ 2592 h 2592"/>
              <a:gd name="T44" fmla="*/ 105 w 2591"/>
              <a:gd name="T45" fmla="*/ 2592 h 2592"/>
              <a:gd name="T46" fmla="*/ 105 w 2591"/>
              <a:gd name="T47" fmla="*/ 0 h 2592"/>
              <a:gd name="T48" fmla="*/ 0 w 2591"/>
              <a:gd name="T49" fmla="*/ 2486 h 2592"/>
              <a:gd name="T50" fmla="*/ 0 w 2591"/>
              <a:gd name="T51" fmla="*/ 2486 h 2592"/>
              <a:gd name="T52" fmla="*/ 2591 w 2591"/>
              <a:gd name="T53" fmla="*/ 2486 h 2592"/>
              <a:gd name="T54" fmla="*/ 0 w 2591"/>
              <a:gd name="T55" fmla="*/ 2146 h 2592"/>
              <a:gd name="T56" fmla="*/ 0 w 2591"/>
              <a:gd name="T57" fmla="*/ 2146 h 2592"/>
              <a:gd name="T58" fmla="*/ 2591 w 2591"/>
              <a:gd name="T59" fmla="*/ 2146 h 2592"/>
              <a:gd name="T60" fmla="*/ 0 w 2591"/>
              <a:gd name="T61" fmla="*/ 1806 h 2592"/>
              <a:gd name="T62" fmla="*/ 0 w 2591"/>
              <a:gd name="T63" fmla="*/ 1806 h 2592"/>
              <a:gd name="T64" fmla="*/ 2591 w 2591"/>
              <a:gd name="T65" fmla="*/ 1806 h 2592"/>
              <a:gd name="T66" fmla="*/ 0 w 2591"/>
              <a:gd name="T67" fmla="*/ 1466 h 2592"/>
              <a:gd name="T68" fmla="*/ 0 w 2591"/>
              <a:gd name="T69" fmla="*/ 1466 h 2592"/>
              <a:gd name="T70" fmla="*/ 2591 w 2591"/>
              <a:gd name="T71" fmla="*/ 1466 h 2592"/>
              <a:gd name="T72" fmla="*/ 0 w 2591"/>
              <a:gd name="T73" fmla="*/ 1126 h 2592"/>
              <a:gd name="T74" fmla="*/ 0 w 2591"/>
              <a:gd name="T75" fmla="*/ 1126 h 2592"/>
              <a:gd name="T76" fmla="*/ 2591 w 2591"/>
              <a:gd name="T77" fmla="*/ 1126 h 2592"/>
              <a:gd name="T78" fmla="*/ 0 w 2591"/>
              <a:gd name="T79" fmla="*/ 785 h 2592"/>
              <a:gd name="T80" fmla="*/ 0 w 2591"/>
              <a:gd name="T81" fmla="*/ 785 h 2592"/>
              <a:gd name="T82" fmla="*/ 2591 w 2591"/>
              <a:gd name="T83" fmla="*/ 785 h 2592"/>
              <a:gd name="T84" fmla="*/ 0 w 2591"/>
              <a:gd name="T85" fmla="*/ 445 h 2592"/>
              <a:gd name="T86" fmla="*/ 0 w 2591"/>
              <a:gd name="T87" fmla="*/ 445 h 2592"/>
              <a:gd name="T88" fmla="*/ 2591 w 2591"/>
              <a:gd name="T89" fmla="*/ 445 h 2592"/>
              <a:gd name="T90" fmla="*/ 0 w 2591"/>
              <a:gd name="T91" fmla="*/ 105 h 2592"/>
              <a:gd name="T92" fmla="*/ 0 w 2591"/>
              <a:gd name="T93" fmla="*/ 105 h 2592"/>
              <a:gd name="T94" fmla="*/ 2591 w 2591"/>
              <a:gd name="T95" fmla="*/ 105 h 2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91" h="2592">
                <a:moveTo>
                  <a:pt x="2486" y="2592"/>
                </a:moveTo>
                <a:lnTo>
                  <a:pt x="2486" y="2592"/>
                </a:lnTo>
                <a:lnTo>
                  <a:pt x="2486" y="0"/>
                </a:lnTo>
                <a:moveTo>
                  <a:pt x="2146" y="2592"/>
                </a:moveTo>
                <a:lnTo>
                  <a:pt x="2146" y="2592"/>
                </a:lnTo>
                <a:lnTo>
                  <a:pt x="2146" y="0"/>
                </a:lnTo>
                <a:moveTo>
                  <a:pt x="1806" y="2592"/>
                </a:moveTo>
                <a:lnTo>
                  <a:pt x="1806" y="2592"/>
                </a:lnTo>
                <a:lnTo>
                  <a:pt x="1806" y="0"/>
                </a:lnTo>
                <a:moveTo>
                  <a:pt x="1465" y="2592"/>
                </a:moveTo>
                <a:lnTo>
                  <a:pt x="1465" y="2592"/>
                </a:lnTo>
                <a:lnTo>
                  <a:pt x="1465" y="0"/>
                </a:lnTo>
                <a:moveTo>
                  <a:pt x="1125" y="2592"/>
                </a:moveTo>
                <a:lnTo>
                  <a:pt x="1125" y="2592"/>
                </a:lnTo>
                <a:lnTo>
                  <a:pt x="1125" y="0"/>
                </a:lnTo>
                <a:moveTo>
                  <a:pt x="785" y="2592"/>
                </a:moveTo>
                <a:lnTo>
                  <a:pt x="785" y="2592"/>
                </a:lnTo>
                <a:lnTo>
                  <a:pt x="785" y="0"/>
                </a:lnTo>
                <a:moveTo>
                  <a:pt x="445" y="2592"/>
                </a:moveTo>
                <a:lnTo>
                  <a:pt x="445" y="2592"/>
                </a:lnTo>
                <a:lnTo>
                  <a:pt x="445" y="0"/>
                </a:lnTo>
                <a:moveTo>
                  <a:pt x="105" y="2592"/>
                </a:moveTo>
                <a:lnTo>
                  <a:pt x="105" y="2592"/>
                </a:lnTo>
                <a:lnTo>
                  <a:pt x="105" y="0"/>
                </a:lnTo>
                <a:moveTo>
                  <a:pt x="0" y="2486"/>
                </a:moveTo>
                <a:lnTo>
                  <a:pt x="0" y="2486"/>
                </a:lnTo>
                <a:lnTo>
                  <a:pt x="2591" y="2486"/>
                </a:lnTo>
                <a:moveTo>
                  <a:pt x="0" y="2146"/>
                </a:moveTo>
                <a:lnTo>
                  <a:pt x="0" y="2146"/>
                </a:lnTo>
                <a:lnTo>
                  <a:pt x="2591" y="2146"/>
                </a:lnTo>
                <a:moveTo>
                  <a:pt x="0" y="1806"/>
                </a:moveTo>
                <a:lnTo>
                  <a:pt x="0" y="1806"/>
                </a:lnTo>
                <a:lnTo>
                  <a:pt x="2591" y="1806"/>
                </a:lnTo>
                <a:moveTo>
                  <a:pt x="0" y="1466"/>
                </a:moveTo>
                <a:lnTo>
                  <a:pt x="0" y="1466"/>
                </a:lnTo>
                <a:lnTo>
                  <a:pt x="2591" y="1466"/>
                </a:lnTo>
                <a:moveTo>
                  <a:pt x="0" y="1126"/>
                </a:moveTo>
                <a:lnTo>
                  <a:pt x="0" y="1126"/>
                </a:lnTo>
                <a:lnTo>
                  <a:pt x="2591" y="1126"/>
                </a:lnTo>
                <a:moveTo>
                  <a:pt x="0" y="785"/>
                </a:moveTo>
                <a:lnTo>
                  <a:pt x="0" y="785"/>
                </a:lnTo>
                <a:lnTo>
                  <a:pt x="2591" y="785"/>
                </a:lnTo>
                <a:moveTo>
                  <a:pt x="0" y="445"/>
                </a:moveTo>
                <a:lnTo>
                  <a:pt x="0" y="445"/>
                </a:lnTo>
                <a:lnTo>
                  <a:pt x="2591" y="445"/>
                </a:lnTo>
                <a:moveTo>
                  <a:pt x="0" y="105"/>
                </a:moveTo>
                <a:lnTo>
                  <a:pt x="0" y="105"/>
                </a:lnTo>
                <a:lnTo>
                  <a:pt x="2591" y="105"/>
                </a:lnTo>
              </a:path>
            </a:pathLst>
          </a:custGeom>
          <a:noFill/>
          <a:ln w="4763" cap="flat">
            <a:solidFill>
              <a:srgbClr val="00503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407520-51DF-FAC7-382B-E1EB33CBEAE9}"/>
              </a:ext>
            </a:extLst>
          </p:cNvPr>
          <p:cNvCxnSpPr>
            <a:cxnSpLocks/>
          </p:cNvCxnSpPr>
          <p:nvPr/>
        </p:nvCxnSpPr>
        <p:spPr>
          <a:xfrm>
            <a:off x="2318384" y="1626074"/>
            <a:ext cx="11473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D89972-20C8-0034-7EBE-19296C9BB934}"/>
              </a:ext>
            </a:extLst>
          </p:cNvPr>
          <p:cNvSpPr/>
          <p:nvPr/>
        </p:nvSpPr>
        <p:spPr>
          <a:xfrm>
            <a:off x="2813206" y="1547214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F9056E-23DA-0899-BB12-87F09FCC8DFE}"/>
              </a:ext>
            </a:extLst>
          </p:cNvPr>
          <p:cNvCxnSpPr>
            <a:cxnSpLocks/>
          </p:cNvCxnSpPr>
          <p:nvPr/>
        </p:nvCxnSpPr>
        <p:spPr>
          <a:xfrm>
            <a:off x="2318384" y="2392193"/>
            <a:ext cx="11473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02AEA63-CC94-0311-6DDB-D638CE9F0A67}"/>
              </a:ext>
            </a:extLst>
          </p:cNvPr>
          <p:cNvSpPr/>
          <p:nvPr/>
        </p:nvSpPr>
        <p:spPr>
          <a:xfrm>
            <a:off x="3386889" y="231333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6EB85A-6B97-4336-5322-2485B3C877E2}"/>
              </a:ext>
            </a:extLst>
          </p:cNvPr>
          <p:cNvSpPr/>
          <p:nvPr/>
        </p:nvSpPr>
        <p:spPr>
          <a:xfrm>
            <a:off x="2318384" y="3121054"/>
            <a:ext cx="27432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719662-01AE-B432-673C-4E360267D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7" t="6975" r="7032" b="5074"/>
          <a:stretch/>
        </p:blipFill>
        <p:spPr>
          <a:xfrm>
            <a:off x="2207174" y="3701004"/>
            <a:ext cx="2350750" cy="2339871"/>
          </a:xfrm>
          <a:prstGeom prst="rect">
            <a:avLst/>
          </a:prstGeom>
          <a:ln w="9525">
            <a:solidFill>
              <a:schemeClr val="accent2"/>
            </a:solidFill>
          </a:ln>
        </p:spPr>
      </p:pic>
      <p:pic>
        <p:nvPicPr>
          <p:cNvPr id="10" name="Picture 9" descr="A grid paper with green lines&#10;&#10;Description automatically generated">
            <a:extLst>
              <a:ext uri="{FF2B5EF4-FFF2-40B4-BE49-F238E27FC236}">
                <a16:creationId xmlns:a16="http://schemas.microsoft.com/office/drawing/2014/main" id="{0135B671-AB7E-EA04-F07A-25CE15B92A9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30343" t="18233" r="31582" b="43866"/>
          <a:stretch/>
        </p:blipFill>
        <p:spPr>
          <a:xfrm>
            <a:off x="5235208" y="3701004"/>
            <a:ext cx="2350750" cy="234086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96596EF-2E8A-4104-BF6A-C2020574C4B4}"/>
              </a:ext>
            </a:extLst>
          </p:cNvPr>
          <p:cNvGrpSpPr/>
          <p:nvPr/>
        </p:nvGrpSpPr>
        <p:grpSpPr>
          <a:xfrm rot="5400000">
            <a:off x="3888736" y="1925307"/>
            <a:ext cx="1147365" cy="157719"/>
            <a:chOff x="4641454" y="1547214"/>
            <a:chExt cx="1147365" cy="15771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A457F3-5BED-BD14-7CAB-9133C701D196}"/>
                </a:ext>
              </a:extLst>
            </p:cNvPr>
            <p:cNvCxnSpPr>
              <a:cxnSpLocks/>
            </p:cNvCxnSpPr>
            <p:nvPr/>
          </p:nvCxnSpPr>
          <p:spPr>
            <a:xfrm>
              <a:off x="4641454" y="1626074"/>
              <a:ext cx="11473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220789-CCBD-D209-8415-899A3F596ABE}"/>
                </a:ext>
              </a:extLst>
            </p:cNvPr>
            <p:cNvSpPr/>
            <p:nvPr/>
          </p:nvSpPr>
          <p:spPr>
            <a:xfrm>
              <a:off x="5136276" y="1547214"/>
              <a:ext cx="157719" cy="157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BE3D84-C931-0800-5BAB-5F65B8D078F1}"/>
              </a:ext>
            </a:extLst>
          </p:cNvPr>
          <p:cNvCxnSpPr>
            <a:cxnSpLocks/>
          </p:cNvCxnSpPr>
          <p:nvPr/>
        </p:nvCxnSpPr>
        <p:spPr>
          <a:xfrm>
            <a:off x="5716904" y="1626074"/>
            <a:ext cx="114736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C130653-F146-881A-5B21-9CE5259274C6}"/>
              </a:ext>
            </a:extLst>
          </p:cNvPr>
          <p:cNvSpPr/>
          <p:nvPr/>
        </p:nvSpPr>
        <p:spPr>
          <a:xfrm>
            <a:off x="6211726" y="1547214"/>
            <a:ext cx="157719" cy="15771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B6FFE5-5AB6-346C-6775-2F6DC847A756}"/>
              </a:ext>
            </a:extLst>
          </p:cNvPr>
          <p:cNvCxnSpPr>
            <a:cxnSpLocks/>
          </p:cNvCxnSpPr>
          <p:nvPr/>
        </p:nvCxnSpPr>
        <p:spPr>
          <a:xfrm>
            <a:off x="5716904" y="2392193"/>
            <a:ext cx="114736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72F0FD33-F386-CEA4-C0D1-38AB4C1B6F99}"/>
              </a:ext>
            </a:extLst>
          </p:cNvPr>
          <p:cNvSpPr/>
          <p:nvPr/>
        </p:nvSpPr>
        <p:spPr>
          <a:xfrm>
            <a:off x="6785409" y="2313333"/>
            <a:ext cx="157719" cy="15771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CB734A6-6BED-27D0-FF28-7E9B827DC6EC}"/>
              </a:ext>
            </a:extLst>
          </p:cNvPr>
          <p:cNvGrpSpPr/>
          <p:nvPr/>
        </p:nvGrpSpPr>
        <p:grpSpPr>
          <a:xfrm rot="5400000">
            <a:off x="7287256" y="1925307"/>
            <a:ext cx="1147365" cy="157719"/>
            <a:chOff x="4641454" y="1547214"/>
            <a:chExt cx="1147365" cy="15771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5973CC0-FD91-61BC-94FE-4A95632BC7F4}"/>
                </a:ext>
              </a:extLst>
            </p:cNvPr>
            <p:cNvCxnSpPr>
              <a:cxnSpLocks/>
            </p:cNvCxnSpPr>
            <p:nvPr/>
          </p:nvCxnSpPr>
          <p:spPr>
            <a:xfrm>
              <a:off x="4641454" y="1626074"/>
              <a:ext cx="114736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62FCC66-CA69-0DA8-E6E8-B961A9D8D468}"/>
                </a:ext>
              </a:extLst>
            </p:cNvPr>
            <p:cNvSpPr/>
            <p:nvPr/>
          </p:nvSpPr>
          <p:spPr>
            <a:xfrm>
              <a:off x="5136276" y="1547214"/>
              <a:ext cx="157719" cy="157719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4D3B0D-762D-7D9F-3A63-7A3690EE89C9}"/>
              </a:ext>
            </a:extLst>
          </p:cNvPr>
          <p:cNvCxnSpPr>
            <a:cxnSpLocks/>
          </p:cNvCxnSpPr>
          <p:nvPr/>
        </p:nvCxnSpPr>
        <p:spPr>
          <a:xfrm>
            <a:off x="11233913" y="1414579"/>
            <a:ext cx="0" cy="4751193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8" name="Graphic 37">
            <a:extLst>
              <a:ext uri="{FF2B5EF4-FFF2-40B4-BE49-F238E27FC236}">
                <a16:creationId xmlns:a16="http://schemas.microsoft.com/office/drawing/2014/main" id="{F618BE0F-0557-4431-9BB2-26480B158F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2941" t="-14321" r="1" b="-39897"/>
          <a:stretch/>
        </p:blipFill>
        <p:spPr>
          <a:xfrm>
            <a:off x="5716904" y="634669"/>
            <a:ext cx="2623221" cy="54840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0F5ED36-29E7-1F51-B25D-CA1413A985DF}"/>
              </a:ext>
            </a:extLst>
          </p:cNvPr>
          <p:cNvGrpSpPr/>
          <p:nvPr/>
        </p:nvGrpSpPr>
        <p:grpSpPr>
          <a:xfrm>
            <a:off x="11587753" y="1290168"/>
            <a:ext cx="204932" cy="5043880"/>
            <a:chOff x="11587753" y="1290168"/>
            <a:chExt cx="204932" cy="504388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73A2BEB-0A62-ECC0-036B-B6F5B4B4E3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90220" y="1304057"/>
              <a:ext cx="567" cy="495393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5A6E125-4409-6FA2-34C4-633102C07CBB}"/>
                </a:ext>
              </a:extLst>
            </p:cNvPr>
            <p:cNvSpPr/>
            <p:nvPr/>
          </p:nvSpPr>
          <p:spPr>
            <a:xfrm>
              <a:off x="11611644" y="6176329"/>
              <a:ext cx="157719" cy="157719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4CDA1DBF-03D5-854B-C69D-356ECB03C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87753" y="1290168"/>
              <a:ext cx="204932" cy="111187"/>
            </a:xfrm>
            <a:prstGeom prst="rect">
              <a:avLst/>
            </a:prstGeom>
          </p:spPr>
        </p:pic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C2EABA86-8779-E323-50BA-C38AB3FF718D}"/>
              </a:ext>
            </a:extLst>
          </p:cNvPr>
          <p:cNvSpPr/>
          <p:nvPr/>
        </p:nvSpPr>
        <p:spPr>
          <a:xfrm>
            <a:off x="8778749" y="1400786"/>
            <a:ext cx="225287" cy="2252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2BC64AD-8614-6826-3CBF-761498C17D46}"/>
              </a:ext>
            </a:extLst>
          </p:cNvPr>
          <p:cNvSpPr/>
          <p:nvPr/>
        </p:nvSpPr>
        <p:spPr>
          <a:xfrm>
            <a:off x="9529069" y="899349"/>
            <a:ext cx="1102647" cy="1102647"/>
          </a:xfrm>
          <a:prstGeom prst="ellipse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14BD3D6-0963-3914-AA33-49400374955F}"/>
              </a:ext>
            </a:extLst>
          </p:cNvPr>
          <p:cNvSpPr/>
          <p:nvPr/>
        </p:nvSpPr>
        <p:spPr>
          <a:xfrm rot="10800000">
            <a:off x="9528709" y="2141042"/>
            <a:ext cx="1102647" cy="1102647"/>
          </a:xfrm>
          <a:prstGeom prst="ellipse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41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4D730DB9-34FD-78BB-E727-61DAEDFB6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  <a:cs typeface="+mj-cs"/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2B8C3-6D44-FB97-FEE9-4C9FB6F2A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Cal Poly Pomona | 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66E7CD-0EFB-B540-FD76-AD03DB4C2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BFB44AE-E8EC-4649-B0F6-833A69ED8138}" type="slidenum">
              <a:rPr lang="en-US" sz="1050" smtClean="0">
                <a:solidFill>
                  <a:srgbClr val="FFFFFF"/>
                </a:solidFill>
                <a:latin typeface="+mn-lt"/>
                <a:cs typeface="+mn-cs"/>
              </a:rPr>
              <a:pPr algn="r">
                <a:spcAft>
                  <a:spcPts val="600"/>
                </a:spcAft>
              </a:pPr>
              <a:t>2</a:t>
            </a:fld>
            <a:endParaRPr lang="en-US" sz="1050">
              <a:solidFill>
                <a:srgbClr val="FFFFFF"/>
              </a:solidFill>
              <a:latin typeface="+mn-lt"/>
              <a:cs typeface="+mn-cs"/>
            </a:endParaRPr>
          </a:p>
        </p:txBody>
      </p:sp>
      <p:graphicFrame>
        <p:nvGraphicFramePr>
          <p:cNvPr id="26" name="Text Placeholder 1">
            <a:extLst>
              <a:ext uri="{FF2B5EF4-FFF2-40B4-BE49-F238E27FC236}">
                <a16:creationId xmlns:a16="http://schemas.microsoft.com/office/drawing/2014/main" id="{29DD40FB-4A39-FC5C-29E3-D0E1BB3823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58985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788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42C495-251D-73C1-1DDA-3F2CB14A5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7CEB6-A5BD-4944-91DA-2C1387E00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67569B-6F25-171A-E185-47A070CA65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59277" y="322828"/>
            <a:ext cx="5954395" cy="5381345"/>
          </a:xfrm>
        </p:spPr>
        <p:txBody>
          <a:bodyPr/>
          <a:lstStyle/>
          <a:p>
            <a:pPr rtl="0">
              <a:buNone/>
            </a:pPr>
            <a:r>
              <a:rPr lang="en-US" b="1" dirty="0">
                <a:solidFill>
                  <a:schemeClr val="tx1"/>
                </a:solidFill>
              </a:rPr>
              <a:t>Why We Built It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Interactive Learning</a:t>
            </a:r>
            <a:r>
              <a:rPr lang="en-US" dirty="0">
                <a:solidFill>
                  <a:schemeClr val="tx1"/>
                </a:solidFill>
              </a:rPr>
              <a:t>: Create an engaging platform for puzzle enthusiasts to practice and master Rubik’s Cube solving, blending fun with skill-building.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Inspired by Chess.com</a:t>
            </a:r>
            <a:r>
              <a:rPr lang="en-US" dirty="0">
                <a:solidFill>
                  <a:schemeClr val="tx1"/>
                </a:solidFill>
              </a:rPr>
              <a:t>: Modeled after </a:t>
            </a:r>
            <a:r>
              <a:rPr lang="en-US" dirty="0" err="1">
                <a:solidFill>
                  <a:schemeClr val="tx1"/>
                </a:solidFill>
              </a:rPr>
              <a:t>Chess.com’s</a:t>
            </a:r>
            <a:r>
              <a:rPr lang="en-US" dirty="0">
                <a:solidFill>
                  <a:schemeClr val="tx1"/>
                </a:solidFill>
              </a:rPr>
              <a:t> random checkmate puzzles, our simulator generates randomized cube scrambles across three difficulty levels (Beginner, Intermediate, Hard), challenging players to solve unique puzzles each time.</a:t>
            </a:r>
          </a:p>
        </p:txBody>
      </p:sp>
    </p:spTree>
    <p:extLst>
      <p:ext uri="{BB962C8B-B14F-4D97-AF65-F5344CB8AC3E}">
        <p14:creationId xmlns:p14="http://schemas.microsoft.com/office/powerpoint/2010/main" val="36199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7815B01-270A-8D73-9505-A7A7F7D1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Methods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541F86-D2A6-89CE-7673-59B84C1DB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3B37FE7-92CF-539E-A056-B86CEFC9E55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546272" y="1877786"/>
            <a:ext cx="10074275" cy="428806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 err="1">
                <a:latin typeface="Georgia" panose="02040502050405020303" pitchFamily="18" charset="0"/>
              </a:rPr>
              <a:t>TurnX</a:t>
            </a:r>
            <a:r>
              <a:rPr lang="en-US" b="1" dirty="0">
                <a:latin typeface="Georgia" panose="02040502050405020303" pitchFamily="18" charset="0"/>
              </a:rPr>
              <a:t>, </a:t>
            </a:r>
            <a:r>
              <a:rPr lang="en-US" b="1" dirty="0" err="1">
                <a:latin typeface="Georgia" panose="02040502050405020303" pitchFamily="18" charset="0"/>
              </a:rPr>
              <a:t>TurnY</a:t>
            </a:r>
            <a:r>
              <a:rPr lang="en-US" b="1" dirty="0">
                <a:latin typeface="Georgia" panose="02040502050405020303" pitchFamily="18" charset="0"/>
              </a:rPr>
              <a:t>, </a:t>
            </a:r>
            <a:r>
              <a:rPr lang="en-US" b="1" dirty="0" err="1">
                <a:latin typeface="Georgia" panose="02040502050405020303" pitchFamily="18" charset="0"/>
              </a:rPr>
              <a:t>TurnZ</a:t>
            </a:r>
            <a:r>
              <a:rPr lang="en-US" b="1" dirty="0">
                <a:latin typeface="Georgia" panose="02040502050405020303" pitchFamily="18" charset="0"/>
              </a:rPr>
              <a:t>, </a:t>
            </a:r>
            <a:r>
              <a:rPr lang="en-US" b="1" dirty="0" err="1">
                <a:latin typeface="Georgia" panose="02040502050405020303" pitchFamily="18" charset="0"/>
              </a:rPr>
              <a:t>TurnMiddleX</a:t>
            </a:r>
            <a:r>
              <a:rPr lang="en-US" b="1" dirty="0">
                <a:latin typeface="Georgia" panose="02040502050405020303" pitchFamily="18" charset="0"/>
              </a:rPr>
              <a:t>, </a:t>
            </a:r>
            <a:r>
              <a:rPr lang="en-US" b="1" dirty="0" err="1">
                <a:latin typeface="Georgia" panose="02040502050405020303" pitchFamily="18" charset="0"/>
              </a:rPr>
              <a:t>TurnMiddleY</a:t>
            </a:r>
            <a:r>
              <a:rPr lang="en-US" b="1" dirty="0">
                <a:latin typeface="Georgia" panose="02040502050405020303" pitchFamily="18" charset="0"/>
              </a:rPr>
              <a:t>, </a:t>
            </a:r>
            <a:r>
              <a:rPr lang="en-US" b="1" dirty="0" err="1">
                <a:latin typeface="Georgia" panose="02040502050405020303" pitchFamily="18" charset="0"/>
              </a:rPr>
              <a:t>TurnMiddleZ</a:t>
            </a:r>
            <a:endParaRPr lang="en-US" b="1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Georgia" panose="02040502050405020303" pitchFamily="18" charset="0"/>
              </a:rPr>
              <a:t>The Rubik’s Cube rotates faces using </a:t>
            </a:r>
            <a:r>
              <a:rPr lang="en-US" sz="2000" dirty="0" err="1">
                <a:effectLst/>
                <a:latin typeface="Georgia" panose="02040502050405020303" pitchFamily="18" charset="0"/>
              </a:rPr>
              <a:t>turnX</a:t>
            </a:r>
            <a:r>
              <a:rPr lang="en-US" sz="2000" dirty="0">
                <a:effectLst/>
                <a:latin typeface="Georgia" panose="02040502050405020303" pitchFamily="18" charset="0"/>
              </a:rPr>
              <a:t>, </a:t>
            </a:r>
            <a:r>
              <a:rPr lang="en-US" sz="2000" dirty="0" err="1">
                <a:effectLst/>
                <a:latin typeface="Georgia" panose="02040502050405020303" pitchFamily="18" charset="0"/>
              </a:rPr>
              <a:t>turnY</a:t>
            </a:r>
            <a:r>
              <a:rPr lang="en-US" sz="2000" dirty="0">
                <a:effectLst/>
                <a:latin typeface="Georgia" panose="02040502050405020303" pitchFamily="18" charset="0"/>
              </a:rPr>
              <a:t>, or </a:t>
            </a:r>
            <a:r>
              <a:rPr lang="en-US" sz="2000" dirty="0" err="1">
                <a:effectLst/>
                <a:latin typeface="Georgia" panose="02040502050405020303" pitchFamily="18" charset="0"/>
              </a:rPr>
              <a:t>turnZ</a:t>
            </a:r>
            <a:r>
              <a:rPr lang="en-US" sz="2000" dirty="0">
                <a:effectLst/>
                <a:latin typeface="Georgia" panose="02040502050405020303" pitchFamily="18" charset="0"/>
              </a:rPr>
              <a:t>, where </a:t>
            </a:r>
            <a:r>
              <a:rPr lang="en-US" sz="2000" dirty="0" err="1">
                <a:effectLst/>
                <a:latin typeface="Georgia" panose="02040502050405020303" pitchFamily="18" charset="0"/>
              </a:rPr>
              <a:t>turnX</a:t>
            </a:r>
            <a:r>
              <a:rPr lang="en-US" sz="2000" dirty="0">
                <a:effectLst/>
                <a:latin typeface="Georgia" panose="02040502050405020303" pitchFamily="18" charset="0"/>
              </a:rPr>
              <a:t> (Right face) fixes x and swaps y and z (e.g., clockwise: (x, y, z) to (x, -z, y)). Keys like r/R trigger these 90-degree turns, updating cubie positions and orientations.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>
                <a:latin typeface="Georgia" panose="02040502050405020303" pitchFamily="18" charset="0"/>
              </a:rPr>
              <a:t>applyScramble</a:t>
            </a:r>
            <a:endParaRPr lang="en-US" b="1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Georgia" panose="02040502050405020303" pitchFamily="18" charset="0"/>
              </a:rPr>
              <a:t>The </a:t>
            </a:r>
            <a:r>
              <a:rPr lang="en-US" sz="2000" dirty="0" err="1">
                <a:effectLst/>
                <a:latin typeface="Georgia" panose="02040502050405020303" pitchFamily="18" charset="0"/>
              </a:rPr>
              <a:t>applyScramble</a:t>
            </a:r>
            <a:r>
              <a:rPr lang="en-US" sz="2000" dirty="0">
                <a:effectLst/>
                <a:latin typeface="Georgia" panose="02040502050405020303" pitchFamily="18" charset="0"/>
              </a:rPr>
              <a:t> function generates a random sequence of moves (e.g., U, R') based on difficulty (2, 15, or 25 moves) and applies them using </a:t>
            </a:r>
            <a:r>
              <a:rPr lang="en-US" sz="2000" dirty="0" err="1">
                <a:effectLst/>
                <a:latin typeface="Georgia" panose="02040502050405020303" pitchFamily="18" charset="0"/>
              </a:rPr>
              <a:t>turnX</a:t>
            </a:r>
            <a:r>
              <a:rPr lang="en-US" sz="2000" dirty="0">
                <a:effectLst/>
                <a:latin typeface="Georgia" panose="02040502050405020303" pitchFamily="18" charset="0"/>
              </a:rPr>
              <a:t>, </a:t>
            </a:r>
            <a:r>
              <a:rPr lang="en-US" sz="2000" dirty="0" err="1">
                <a:effectLst/>
                <a:latin typeface="Georgia" panose="02040502050405020303" pitchFamily="18" charset="0"/>
              </a:rPr>
              <a:t>turnY</a:t>
            </a:r>
            <a:r>
              <a:rPr lang="en-US" sz="2000" dirty="0">
                <a:effectLst/>
                <a:latin typeface="Georgia" panose="02040502050405020303" pitchFamily="18" charset="0"/>
              </a:rPr>
              <a:t>, or </a:t>
            </a:r>
            <a:r>
              <a:rPr lang="en-US" sz="2000" dirty="0" err="1">
                <a:effectLst/>
                <a:latin typeface="Georgia" panose="02040502050405020303" pitchFamily="18" charset="0"/>
              </a:rPr>
              <a:t>turnZ</a:t>
            </a:r>
            <a:r>
              <a:rPr lang="en-US" sz="2000" dirty="0">
                <a:effectLst/>
                <a:latin typeface="Georgia" panose="02040502050405020303" pitchFamily="18" charset="0"/>
              </a:rPr>
              <a:t>, shuffling cubie positions and orientations to create a solvable puzzle.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>
                <a:effectLst/>
                <a:latin typeface="Georgia" panose="02040502050405020303" pitchFamily="18" charset="0"/>
              </a:rPr>
              <a:t>checkSolved</a:t>
            </a:r>
            <a:endParaRPr lang="en-US" b="1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Georgia" panose="02040502050405020303" pitchFamily="18" charset="0"/>
              </a:rPr>
              <a:t>The </a:t>
            </a:r>
            <a:r>
              <a:rPr lang="en-US" sz="2000" dirty="0" err="1">
                <a:effectLst/>
                <a:latin typeface="Georgia" panose="02040502050405020303" pitchFamily="18" charset="0"/>
              </a:rPr>
              <a:t>checkSolved</a:t>
            </a:r>
            <a:r>
              <a:rPr lang="en-US" sz="2000" dirty="0">
                <a:effectLst/>
                <a:latin typeface="Georgia" panose="02040502050405020303" pitchFamily="18" charset="0"/>
              </a:rPr>
              <a:t> function verifies if the cube is solved by checking that all nine </a:t>
            </a:r>
            <a:r>
              <a:rPr lang="en-US" sz="2000" dirty="0" err="1">
                <a:effectLst/>
                <a:latin typeface="Georgia" panose="02040502050405020303" pitchFamily="18" charset="0"/>
              </a:rPr>
              <a:t>minifaces</a:t>
            </a:r>
            <a:r>
              <a:rPr lang="en-US" sz="2000" dirty="0">
                <a:effectLst/>
                <a:latin typeface="Georgia" panose="02040502050405020303" pitchFamily="18" charset="0"/>
              </a:rPr>
              <a:t> on each face Up: Yellow match their expected color, setting </a:t>
            </a:r>
            <a:r>
              <a:rPr lang="en-US" sz="2000" dirty="0" err="1">
                <a:effectLst/>
                <a:latin typeface="Georgia" panose="02040502050405020303" pitchFamily="18" charset="0"/>
              </a:rPr>
              <a:t>isSolved</a:t>
            </a:r>
            <a:r>
              <a:rPr lang="en-US" sz="2000" dirty="0">
                <a:effectLst/>
                <a:latin typeface="Georgia" panose="02040502050405020303" pitchFamily="18" charset="0"/>
              </a:rPr>
              <a:t> to true if every face is uniform.</a:t>
            </a:r>
          </a:p>
          <a:p>
            <a:pPr marL="201168" lvl="1" indent="0">
              <a:buNone/>
            </a:pP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82002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0F6AC-F70C-A2B1-1F93-C25C3EEAD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1536A09-BDD8-C876-6FC7-EB9EC40F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272" y="630627"/>
            <a:ext cx="3767460" cy="395878"/>
          </a:xfrm>
        </p:spPr>
        <p:txBody>
          <a:bodyPr/>
          <a:lstStyle/>
          <a:p>
            <a:r>
              <a:rPr lang="en-US" dirty="0"/>
              <a:t>OOP Fundamentals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487A7-5B15-F48C-646E-C77669F1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B411E1F-0796-4F08-E5F6-155A9445C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620" y="2102152"/>
            <a:ext cx="10292816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Encapsulation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: Private fields like cube in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RubiksCube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and normal in Face are safeguarded, accessible only through methods like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turnX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or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getNormal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, ensuring controlled state changes.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Abstraction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: Complex operations such as rotating faces</a:t>
            </a:r>
            <a:r>
              <a:rPr lang="en-US" altLang="en-US" sz="2000" dirty="0">
                <a:latin typeface="Georgia" panose="02040502050405020303" pitchFamily="18" charset="0"/>
              </a:rPr>
              <a:t> and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scrambling are simplified into methods like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applyScramble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checkSolved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, hiding details like coordinate math or color checks.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Inheritance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RubiksCubeApp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extends JavaFX’s Application to build the UI, reusing its framework for stage setup.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Polymorphism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RubiksCube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implements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GLEventListener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KeyListener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, allowing JOGL to call methods like display or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keyPressed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flexibly for rendering and input. </a:t>
            </a:r>
          </a:p>
        </p:txBody>
      </p:sp>
    </p:spTree>
    <p:extLst>
      <p:ext uri="{BB962C8B-B14F-4D97-AF65-F5344CB8AC3E}">
        <p14:creationId xmlns:p14="http://schemas.microsoft.com/office/powerpoint/2010/main" val="778733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D9EE3D1-32C6-8BB3-1B9C-FCD48B550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272" y="630627"/>
            <a:ext cx="3767460" cy="395878"/>
          </a:xfrm>
        </p:spPr>
        <p:txBody>
          <a:bodyPr/>
          <a:lstStyle/>
          <a:p>
            <a:r>
              <a:rPr lang="en-US" dirty="0"/>
              <a:t>Photos and 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24B20-B3BB-F66F-3B0D-C4B2339EE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9FBEC8-D133-EEA6-8E09-E8EF96D3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643"/>
          <a:stretch/>
        </p:blipFill>
        <p:spPr>
          <a:xfrm>
            <a:off x="4897502" y="2143593"/>
            <a:ext cx="6694312" cy="3477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279551-5734-BF8C-CCE4-70BD1185E94E}"/>
              </a:ext>
            </a:extLst>
          </p:cNvPr>
          <p:cNvSpPr txBox="1"/>
          <p:nvPr/>
        </p:nvSpPr>
        <p:spPr>
          <a:xfrm>
            <a:off x="1439056" y="2593298"/>
            <a:ext cx="3237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When running the code we are greeted with the menu to begin the Game</a:t>
            </a:r>
          </a:p>
        </p:txBody>
      </p:sp>
    </p:spTree>
    <p:extLst>
      <p:ext uri="{BB962C8B-B14F-4D97-AF65-F5344CB8AC3E}">
        <p14:creationId xmlns:p14="http://schemas.microsoft.com/office/powerpoint/2010/main" val="326080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FFC86-299B-815F-9E41-65C388FBA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CAACC3C-B7A3-48C1-A52A-357209E8A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272" y="630627"/>
            <a:ext cx="3767460" cy="395878"/>
          </a:xfrm>
        </p:spPr>
        <p:txBody>
          <a:bodyPr/>
          <a:lstStyle/>
          <a:p>
            <a:r>
              <a:rPr lang="en-US"/>
              <a:t>Photos and Demo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CF32C-6113-0FEB-62CE-26B1C2DCA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6AD75-AEAA-120C-4438-8B38E6278400}"/>
              </a:ext>
            </a:extLst>
          </p:cNvPr>
          <p:cNvSpPr txBox="1"/>
          <p:nvPr/>
        </p:nvSpPr>
        <p:spPr>
          <a:xfrm>
            <a:off x="1439056" y="2593298"/>
            <a:ext cx="3237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After pressing the start button we are given a difficulty level with Beginner that takes 2 moves to finish, Intermediate that takes 15 moves to finish and Hard that takes 25 moves.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125BF-0841-E60A-6E4D-93CEC60542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780"/>
          <a:stretch/>
        </p:blipFill>
        <p:spPr>
          <a:xfrm>
            <a:off x="4985406" y="2149525"/>
            <a:ext cx="6878268" cy="360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01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0A416-CAC2-A2D8-2705-E62257FFB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3D1BDC5-8442-A2F8-3641-E1517A58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272" y="630627"/>
            <a:ext cx="3767460" cy="395878"/>
          </a:xfrm>
        </p:spPr>
        <p:txBody>
          <a:bodyPr/>
          <a:lstStyle/>
          <a:p>
            <a:r>
              <a:rPr lang="en-US" dirty="0"/>
              <a:t>Photos and 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E98BE6-BDBC-62AD-19E1-40323FCE6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A computer screen shot of a cube&#10;&#10;AI-generated content may be incorrect.">
            <a:extLst>
              <a:ext uri="{FF2B5EF4-FFF2-40B4-BE49-F238E27FC236}">
                <a16:creationId xmlns:a16="http://schemas.microsoft.com/office/drawing/2014/main" id="{B72790CE-061E-91C7-ED81-5276FBC921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05" t="14973" r="11967" b="12459"/>
          <a:stretch/>
        </p:blipFill>
        <p:spPr>
          <a:xfrm>
            <a:off x="1843391" y="2371842"/>
            <a:ext cx="5411847" cy="3141143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8BB4AE-47AD-5BA5-E033-7A72B4ABB0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36" t="14968" r="24385" b="14317"/>
          <a:stretch/>
        </p:blipFill>
        <p:spPr>
          <a:xfrm>
            <a:off x="6925454" y="2371842"/>
            <a:ext cx="4009911" cy="314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52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5D66F-4C1F-A4CC-170C-6C592935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780BAE-CEF3-B0C7-9F71-F137A8DB0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272" y="630627"/>
            <a:ext cx="3767460" cy="395878"/>
          </a:xfrm>
        </p:spPr>
        <p:txBody>
          <a:bodyPr/>
          <a:lstStyle/>
          <a:p>
            <a:r>
              <a:rPr lang="en-US" dirty="0"/>
              <a:t>Photos and 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80A155-87A1-3011-5A2F-D0FDCD7E9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18F67E-1A9D-C499-5B91-062591AC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87" t="18914" r="17500" b="18449"/>
          <a:stretch/>
        </p:blipFill>
        <p:spPr>
          <a:xfrm>
            <a:off x="6549478" y="2241551"/>
            <a:ext cx="5642522" cy="3139917"/>
          </a:xfrm>
          <a:prstGeom prst="rect">
            <a:avLst/>
          </a:prstGeom>
        </p:spPr>
      </p:pic>
      <p:pic>
        <p:nvPicPr>
          <p:cNvPr id="8" name="Picture 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D20ECCDA-DDB8-462A-BEC9-5173F2562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39" y="2241551"/>
            <a:ext cx="5721964" cy="329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3959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55E5C98D5BA94E99834AB8ADD09BF9" ma:contentTypeVersion="23" ma:contentTypeDescription="Create a new document." ma:contentTypeScope="" ma:versionID="98b000c7311dc12c9764c76d38742a2f">
  <xsd:schema xmlns:xsd="http://www.w3.org/2001/XMLSchema" xmlns:xs="http://www.w3.org/2001/XMLSchema" xmlns:p="http://schemas.microsoft.com/office/2006/metadata/properties" xmlns:ns2="179cef39-4252-43ca-b9cf-1c2aff25f71a" xmlns:ns3="8e0275ec-5ac9-4b24-b3cc-4a78d196dca0" targetNamespace="http://schemas.microsoft.com/office/2006/metadata/properties" ma:root="true" ma:fieldsID="d0ed724fc66fac45f71a3576573c82dd" ns2:_="" ns3:_="">
    <xsd:import namespace="179cef39-4252-43ca-b9cf-1c2aff25f71a"/>
    <xsd:import namespace="8e0275ec-5ac9-4b24-b3cc-4a78d196dc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Audience" minOccurs="0"/>
                <xsd:element ref="ns2:Year" minOccurs="0"/>
                <xsd:element ref="ns2:Department_x002f_Organization" minOccurs="0"/>
                <xsd:element ref="ns2:Audience0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9cef39-4252-43ca-b9cf-1c2aff25f7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9ea4fd07-bb52-4003-87b7-be48705374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Audience" ma:index="24" nillable="true" ma:displayName="Tag" ma:format="Dropdown" ma:internalName="Audience">
      <xsd:simpleType>
        <xsd:restriction base="dms:Text">
          <xsd:maxLength value="255"/>
        </xsd:restriction>
      </xsd:simpleType>
    </xsd:element>
    <xsd:element name="Year" ma:index="25" nillable="true" ma:displayName="Year" ma:format="Dropdown" ma:internalName="Year">
      <xsd:simpleType>
        <xsd:restriction base="dms:Choice">
          <xsd:enumeration value="2023"/>
          <xsd:enumeration value="2022"/>
          <xsd:enumeration value="2021"/>
          <xsd:enumeration value="2020"/>
          <xsd:enumeration value="2019"/>
        </xsd:restriction>
      </xsd:simpleType>
    </xsd:element>
    <xsd:element name="Department_x002f_Organization" ma:index="26" nillable="true" ma:displayName="Department / Organization" ma:format="Dropdown" ma:internalName="Department_x002f_Organization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ENV"/>
                    <xsd:enumeration value="CoE"/>
                    <xsd:enumeration value="CBA"/>
                    <xsd:enumeration value="CLASS"/>
                    <xsd:enumeration value="Collins"/>
                    <xsd:enumeration value="Strategic Communications"/>
                    <xsd:enumeration value="Vendor"/>
                    <xsd:enumeration value="Hanover"/>
                    <xsd:enumeration value="NSSE"/>
                    <xsd:enumeration value="Academic Affairs"/>
                    <xsd:enumeration value="Student Affairs"/>
                    <xsd:enumeration value="Campus"/>
                    <xsd:enumeration value="External"/>
                    <xsd:enumeration value="University Advancement"/>
                    <xsd:enumeration value="Alumni"/>
                  </xsd:restriction>
                </xsd:simpleType>
              </xsd:element>
            </xsd:sequence>
          </xsd:extension>
        </xsd:complexContent>
      </xsd:complexType>
    </xsd:element>
    <xsd:element name="Audience0" ma:index="27" nillable="true" ma:displayName="Audience" ma:format="Dropdown" ma:internalName="Audience0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Student"/>
                    <xsd:enumeration value="Faculty"/>
                    <xsd:enumeration value="Staff"/>
                    <xsd:enumeration value="Donor"/>
                    <xsd:enumeration value="Alumni"/>
                    <xsd:enumeration value="Other"/>
                    <xsd:enumeration value="Prospective"/>
                    <xsd:enumeration value="Current"/>
                    <xsd:enumeration value="First Year"/>
                    <xsd:enumeration value="Transfer"/>
                    <xsd:enumeration value="Graduate"/>
                  </xsd:restriction>
                </xsd:simpleType>
              </xsd:element>
            </xsd:sequence>
          </xsd:extension>
        </xsd:complexContent>
      </xsd:complex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0275ec-5ac9-4b24-b3cc-4a78d196dca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749d7667-90f0-4f50-bfff-195a74963eb9}" ma:internalName="TaxCatchAll" ma:showField="CatchAllData" ma:web="8e0275ec-5ac9-4b24-b3cc-4a78d196dc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e0275ec-5ac9-4b24-b3cc-4a78d196dca0" xsi:nil="true"/>
    <lcf76f155ced4ddcb4097134ff3c332f xmlns="179cef39-4252-43ca-b9cf-1c2aff25f71a">
      <Terms xmlns="http://schemas.microsoft.com/office/infopath/2007/PartnerControls"/>
    </lcf76f155ced4ddcb4097134ff3c332f>
    <Audience0 xmlns="179cef39-4252-43ca-b9cf-1c2aff25f71a" xsi:nil="true"/>
    <Department_x002f_Organization xmlns="179cef39-4252-43ca-b9cf-1c2aff25f71a" xsi:nil="true"/>
    <Year xmlns="179cef39-4252-43ca-b9cf-1c2aff25f71a" xsi:nil="true"/>
    <Audience xmlns="179cef39-4252-43ca-b9cf-1c2aff25f71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5DC88B-2999-4D21-960A-456BF40F3F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9cef39-4252-43ca-b9cf-1c2aff25f71a"/>
    <ds:schemaRef ds:uri="8e0275ec-5ac9-4b24-b3cc-4a78d196dc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FC5700-DDD9-460E-8C52-3064A8A5FA9B}">
  <ds:schemaRefs>
    <ds:schemaRef ds:uri="8e0275ec-5ac9-4b24-b3cc-4a78d196dca0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  <ds:schemaRef ds:uri="179cef39-4252-43ca-b9cf-1c2aff25f71a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7A00C06-D391-42B5-9262-ED555618E6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207</TotalTime>
  <Words>455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Georgia</vt:lpstr>
      <vt:lpstr>Wingdings</vt:lpstr>
      <vt:lpstr>Retrospect</vt:lpstr>
      <vt:lpstr>Rubik’s Cube Puzzle Game </vt:lpstr>
      <vt:lpstr>Agenda</vt:lpstr>
      <vt:lpstr>Introduction</vt:lpstr>
      <vt:lpstr>Main Methods</vt:lpstr>
      <vt:lpstr>OOP Fundamentals</vt:lpstr>
      <vt:lpstr>Photos and Demo</vt:lpstr>
      <vt:lpstr>Photos and Demo</vt:lpstr>
      <vt:lpstr>Photos and Demo</vt:lpstr>
      <vt:lpstr>Photos and Demo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Fatemeh Jamshidi</dc:creator>
  <cp:lastModifiedBy>Ramsey Foster</cp:lastModifiedBy>
  <cp:revision>12</cp:revision>
  <dcterms:created xsi:type="dcterms:W3CDTF">2025-05-10T01:08:13Z</dcterms:created>
  <dcterms:modified xsi:type="dcterms:W3CDTF">2025-05-13T04:49:55Z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0x010100C255E5C98D5BA94E99834AB8ADD09BF9</vt:lpwstr>
  </property>
  <property fmtid="{D5CDD505-2E9C-101B-9397-08002B2CF9AE}" pid="3" name="MediaServiceImageTags">
    <vt:lpwstr/>
  </property>
</Properties>
</file>